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48" r:id="rId2"/>
  </p:sldMasterIdLst>
  <p:notesMasterIdLst>
    <p:notesMasterId r:id="rId17"/>
  </p:notesMasterIdLst>
  <p:sldIdLst>
    <p:sldId id="256" r:id="rId3"/>
    <p:sldId id="260" r:id="rId4"/>
    <p:sldId id="271" r:id="rId5"/>
    <p:sldId id="261" r:id="rId6"/>
    <p:sldId id="262" r:id="rId7"/>
    <p:sldId id="263" r:id="rId8"/>
    <p:sldId id="264" r:id="rId9"/>
    <p:sldId id="265" r:id="rId10"/>
    <p:sldId id="266" r:id="rId11"/>
    <p:sldId id="267" r:id="rId12"/>
    <p:sldId id="268" r:id="rId13"/>
    <p:sldId id="269" r:id="rId14"/>
    <p:sldId id="270"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266F"/>
    <a:srgbClr val="830045"/>
    <a:srgbClr val="FF69AD"/>
    <a:srgbClr val="F0E1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BFDB6-2529-46C8-B803-6B534834D887}" v="14" dt="2022-09-23T13:35:59.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2"/>
    <p:restoredTop sz="96433"/>
  </p:normalViewPr>
  <p:slideViewPr>
    <p:cSldViewPr snapToGrid="0" showGuides="1">
      <p:cViewPr varScale="1">
        <p:scale>
          <a:sx n="62" d="100"/>
          <a:sy n="62" d="100"/>
        </p:scale>
        <p:origin x="904" y="5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Conacher" userId="8bbdcd51-1d44-45db-b501-9fbc831220cf" providerId="ADAL" clId="{9BDBFDB6-2529-46C8-B803-6B534834D887}"/>
    <pc:docChg chg="undo custSel addSld delSld modSld sldOrd addMainMaster modMainMaster">
      <pc:chgData name="Liz Conacher" userId="8bbdcd51-1d44-45db-b501-9fbc831220cf" providerId="ADAL" clId="{9BDBFDB6-2529-46C8-B803-6B534834D887}" dt="2022-09-26T18:25:20.005" v="387" actId="1076"/>
      <pc:docMkLst>
        <pc:docMk/>
      </pc:docMkLst>
      <pc:sldChg chg="delSp modSp mod">
        <pc:chgData name="Liz Conacher" userId="8bbdcd51-1d44-45db-b501-9fbc831220cf" providerId="ADAL" clId="{9BDBFDB6-2529-46C8-B803-6B534834D887}" dt="2022-09-26T18:18:54.851" v="305" actId="478"/>
        <pc:sldMkLst>
          <pc:docMk/>
          <pc:sldMk cId="1093408685" sldId="256"/>
        </pc:sldMkLst>
        <pc:spChg chg="mod">
          <ac:chgData name="Liz Conacher" userId="8bbdcd51-1d44-45db-b501-9fbc831220cf" providerId="ADAL" clId="{9BDBFDB6-2529-46C8-B803-6B534834D887}" dt="2022-09-23T14:06:03.865" v="302" actId="20577"/>
          <ac:spMkLst>
            <pc:docMk/>
            <pc:sldMk cId="1093408685" sldId="256"/>
            <ac:spMk id="2" creationId="{EBCB0D49-8489-DE0F-704B-334A47561485}"/>
          </ac:spMkLst>
        </pc:spChg>
        <pc:spChg chg="del">
          <ac:chgData name="Liz Conacher" userId="8bbdcd51-1d44-45db-b501-9fbc831220cf" providerId="ADAL" clId="{9BDBFDB6-2529-46C8-B803-6B534834D887}" dt="2022-09-26T18:18:54.851" v="305" actId="478"/>
          <ac:spMkLst>
            <pc:docMk/>
            <pc:sldMk cId="1093408685" sldId="256"/>
            <ac:spMk id="6" creationId="{F3F328D8-D286-E350-9AD4-5909A818C661}"/>
          </ac:spMkLst>
        </pc:spChg>
      </pc:sldChg>
      <pc:sldChg chg="modSp mod">
        <pc:chgData name="Liz Conacher" userId="8bbdcd51-1d44-45db-b501-9fbc831220cf" providerId="ADAL" clId="{9BDBFDB6-2529-46C8-B803-6B534834D887}" dt="2022-09-26T18:20:23.265" v="329" actId="1076"/>
        <pc:sldMkLst>
          <pc:docMk/>
          <pc:sldMk cId="4183464871" sldId="260"/>
        </pc:sldMkLst>
        <pc:spChg chg="mod">
          <ac:chgData name="Liz Conacher" userId="8bbdcd51-1d44-45db-b501-9fbc831220cf" providerId="ADAL" clId="{9BDBFDB6-2529-46C8-B803-6B534834D887}" dt="2022-09-26T18:20:23.265" v="329" actId="1076"/>
          <ac:spMkLst>
            <pc:docMk/>
            <pc:sldMk cId="4183464871" sldId="260"/>
            <ac:spMk id="3" creationId="{6B08127E-756C-9D2A-7F1B-D590FF8CF0C5}"/>
          </ac:spMkLst>
        </pc:spChg>
        <pc:spChg chg="mod">
          <ac:chgData name="Liz Conacher" userId="8bbdcd51-1d44-45db-b501-9fbc831220cf" providerId="ADAL" clId="{9BDBFDB6-2529-46C8-B803-6B534834D887}" dt="2022-09-26T18:20:19.121" v="328" actId="14100"/>
          <ac:spMkLst>
            <pc:docMk/>
            <pc:sldMk cId="4183464871" sldId="260"/>
            <ac:spMk id="5" creationId="{531FD7A9-58CF-F108-C3D0-A5DB356C261C}"/>
          </ac:spMkLst>
        </pc:spChg>
      </pc:sldChg>
      <pc:sldChg chg="delSp mod modNotes">
        <pc:chgData name="Liz Conacher" userId="8bbdcd51-1d44-45db-b501-9fbc831220cf" providerId="ADAL" clId="{9BDBFDB6-2529-46C8-B803-6B534834D887}" dt="2022-09-26T18:20:42.907" v="331" actId="478"/>
        <pc:sldMkLst>
          <pc:docMk/>
          <pc:sldMk cId="4232306407" sldId="261"/>
        </pc:sldMkLst>
        <pc:spChg chg="del">
          <ac:chgData name="Liz Conacher" userId="8bbdcd51-1d44-45db-b501-9fbc831220cf" providerId="ADAL" clId="{9BDBFDB6-2529-46C8-B803-6B534834D887}" dt="2022-09-26T18:20:42.907" v="331" actId="478"/>
          <ac:spMkLst>
            <pc:docMk/>
            <pc:sldMk cId="4232306407" sldId="261"/>
            <ac:spMk id="6" creationId="{4BD0D42F-D166-2044-8986-5EA7AF584485}"/>
          </ac:spMkLst>
        </pc:spChg>
      </pc:sldChg>
      <pc:sldChg chg="modSp mod">
        <pc:chgData name="Liz Conacher" userId="8bbdcd51-1d44-45db-b501-9fbc831220cf" providerId="ADAL" clId="{9BDBFDB6-2529-46C8-B803-6B534834D887}" dt="2022-09-26T18:21:30.929" v="342" actId="1076"/>
        <pc:sldMkLst>
          <pc:docMk/>
          <pc:sldMk cId="2648294929" sldId="262"/>
        </pc:sldMkLst>
        <pc:spChg chg="mod">
          <ac:chgData name="Liz Conacher" userId="8bbdcd51-1d44-45db-b501-9fbc831220cf" providerId="ADAL" clId="{9BDBFDB6-2529-46C8-B803-6B534834D887}" dt="2022-09-26T18:21:30.929" v="342" actId="1076"/>
          <ac:spMkLst>
            <pc:docMk/>
            <pc:sldMk cId="2648294929" sldId="262"/>
            <ac:spMk id="4" creationId="{59898BDE-DD11-5F37-50EB-E40311E50DE0}"/>
          </ac:spMkLst>
        </pc:spChg>
        <pc:spChg chg="mod">
          <ac:chgData name="Liz Conacher" userId="8bbdcd51-1d44-45db-b501-9fbc831220cf" providerId="ADAL" clId="{9BDBFDB6-2529-46C8-B803-6B534834D887}" dt="2022-09-26T18:21:24.661" v="341" actId="1076"/>
          <ac:spMkLst>
            <pc:docMk/>
            <pc:sldMk cId="2648294929" sldId="262"/>
            <ac:spMk id="5" creationId="{0CE7AD8F-26FB-7CC1-8519-2480EAD7E068}"/>
          </ac:spMkLst>
        </pc:spChg>
      </pc:sldChg>
      <pc:sldChg chg="addSp delSp modSp mod">
        <pc:chgData name="Liz Conacher" userId="8bbdcd51-1d44-45db-b501-9fbc831220cf" providerId="ADAL" clId="{9BDBFDB6-2529-46C8-B803-6B534834D887}" dt="2022-09-23T13:35:59.944" v="60" actId="164"/>
        <pc:sldMkLst>
          <pc:docMk/>
          <pc:sldMk cId="3688187719" sldId="263"/>
        </pc:sldMkLst>
        <pc:spChg chg="add del mod">
          <ac:chgData name="Liz Conacher" userId="8bbdcd51-1d44-45db-b501-9fbc831220cf" providerId="ADAL" clId="{9BDBFDB6-2529-46C8-B803-6B534834D887}" dt="2022-09-23T13:33:55.729" v="52" actId="767"/>
          <ac:spMkLst>
            <pc:docMk/>
            <pc:sldMk cId="3688187719" sldId="263"/>
            <ac:spMk id="7" creationId="{2300AD6F-29F9-4D0A-8C32-9F61564DD951}"/>
          </ac:spMkLst>
        </pc:spChg>
        <pc:spChg chg="add mod">
          <ac:chgData name="Liz Conacher" userId="8bbdcd51-1d44-45db-b501-9fbc831220cf" providerId="ADAL" clId="{9BDBFDB6-2529-46C8-B803-6B534834D887}" dt="2022-09-23T13:35:29.419" v="58" actId="14100"/>
          <ac:spMkLst>
            <pc:docMk/>
            <pc:sldMk cId="3688187719" sldId="263"/>
            <ac:spMk id="8" creationId="{513279B7-6D6E-4022-B950-C017C6E0EBFA}"/>
          </ac:spMkLst>
        </pc:spChg>
        <pc:grpChg chg="add mod">
          <ac:chgData name="Liz Conacher" userId="8bbdcd51-1d44-45db-b501-9fbc831220cf" providerId="ADAL" clId="{9BDBFDB6-2529-46C8-B803-6B534834D887}" dt="2022-09-23T13:35:59.944" v="60" actId="164"/>
          <ac:grpSpMkLst>
            <pc:docMk/>
            <pc:sldMk cId="3688187719" sldId="263"/>
            <ac:grpSpMk id="9" creationId="{396D1796-936F-48E9-BF21-950CB4BD2198}"/>
          </ac:grpSpMkLst>
        </pc:grpChg>
        <pc:picChg chg="mod modCrop">
          <ac:chgData name="Liz Conacher" userId="8bbdcd51-1d44-45db-b501-9fbc831220cf" providerId="ADAL" clId="{9BDBFDB6-2529-46C8-B803-6B534834D887}" dt="2022-09-23T13:35:59.944" v="60" actId="164"/>
          <ac:picMkLst>
            <pc:docMk/>
            <pc:sldMk cId="3688187719" sldId="263"/>
            <ac:picMk id="2" creationId="{24F9EB4D-5797-62C5-3829-999BE9E7C753}"/>
          </ac:picMkLst>
        </pc:picChg>
        <pc:picChg chg="add mod modCrop">
          <ac:chgData name="Liz Conacher" userId="8bbdcd51-1d44-45db-b501-9fbc831220cf" providerId="ADAL" clId="{9BDBFDB6-2529-46C8-B803-6B534834D887}" dt="2022-09-23T13:35:59.944" v="60" actId="164"/>
          <ac:picMkLst>
            <pc:docMk/>
            <pc:sldMk cId="3688187719" sldId="263"/>
            <ac:picMk id="3" creationId="{0AAE3E52-5C9B-4B1C-8D5F-7A4C9BD0C691}"/>
          </ac:picMkLst>
        </pc:picChg>
        <pc:picChg chg="add mod modCrop">
          <ac:chgData name="Liz Conacher" userId="8bbdcd51-1d44-45db-b501-9fbc831220cf" providerId="ADAL" clId="{9BDBFDB6-2529-46C8-B803-6B534834D887}" dt="2022-09-23T13:35:59.944" v="60" actId="164"/>
          <ac:picMkLst>
            <pc:docMk/>
            <pc:sldMk cId="3688187719" sldId="263"/>
            <ac:picMk id="4" creationId="{341BD948-FD04-4055-AD16-DE0519E9D506}"/>
          </ac:picMkLst>
        </pc:picChg>
        <pc:picChg chg="add mod modCrop">
          <ac:chgData name="Liz Conacher" userId="8bbdcd51-1d44-45db-b501-9fbc831220cf" providerId="ADAL" clId="{9BDBFDB6-2529-46C8-B803-6B534834D887}" dt="2022-09-23T13:35:59.944" v="60" actId="164"/>
          <ac:picMkLst>
            <pc:docMk/>
            <pc:sldMk cId="3688187719" sldId="263"/>
            <ac:picMk id="5" creationId="{F6F73123-A74D-4CA4-A41C-45D5C8AA9374}"/>
          </ac:picMkLst>
        </pc:picChg>
        <pc:picChg chg="add mod modCrop">
          <ac:chgData name="Liz Conacher" userId="8bbdcd51-1d44-45db-b501-9fbc831220cf" providerId="ADAL" clId="{9BDBFDB6-2529-46C8-B803-6B534834D887}" dt="2022-09-23T13:35:59.944" v="60" actId="164"/>
          <ac:picMkLst>
            <pc:docMk/>
            <pc:sldMk cId="3688187719" sldId="263"/>
            <ac:picMk id="6" creationId="{32B31042-424B-46B6-8F8E-49352E340B6B}"/>
          </ac:picMkLst>
        </pc:picChg>
      </pc:sldChg>
      <pc:sldChg chg="delSp modSp mod setBg">
        <pc:chgData name="Liz Conacher" userId="8bbdcd51-1d44-45db-b501-9fbc831220cf" providerId="ADAL" clId="{9BDBFDB6-2529-46C8-B803-6B534834D887}" dt="2022-09-26T18:25:20.005" v="387" actId="1076"/>
        <pc:sldMkLst>
          <pc:docMk/>
          <pc:sldMk cId="2962605577" sldId="264"/>
        </pc:sldMkLst>
        <pc:spChg chg="del">
          <ac:chgData name="Liz Conacher" userId="8bbdcd51-1d44-45db-b501-9fbc831220cf" providerId="ADAL" clId="{9BDBFDB6-2529-46C8-B803-6B534834D887}" dt="2022-09-26T18:21:37.700" v="343" actId="478"/>
          <ac:spMkLst>
            <pc:docMk/>
            <pc:sldMk cId="2962605577" sldId="264"/>
            <ac:spMk id="4" creationId="{9AE09F75-5D84-F2A8-277F-947DEB971E78}"/>
          </ac:spMkLst>
        </pc:spChg>
        <pc:picChg chg="mod">
          <ac:chgData name="Liz Conacher" userId="8bbdcd51-1d44-45db-b501-9fbc831220cf" providerId="ADAL" clId="{9BDBFDB6-2529-46C8-B803-6B534834D887}" dt="2022-09-26T18:25:20.005" v="387" actId="1076"/>
          <ac:picMkLst>
            <pc:docMk/>
            <pc:sldMk cId="2962605577" sldId="264"/>
            <ac:picMk id="5" creationId="{701CF563-094A-AA90-ADAA-60DF1659666C}"/>
          </ac:picMkLst>
        </pc:picChg>
      </pc:sldChg>
      <pc:sldChg chg="modSp mod">
        <pc:chgData name="Liz Conacher" userId="8bbdcd51-1d44-45db-b501-9fbc831220cf" providerId="ADAL" clId="{9BDBFDB6-2529-46C8-B803-6B534834D887}" dt="2022-09-23T14:17:22.658" v="304" actId="207"/>
        <pc:sldMkLst>
          <pc:docMk/>
          <pc:sldMk cId="3005841328" sldId="265"/>
        </pc:sldMkLst>
        <pc:spChg chg="mod">
          <ac:chgData name="Liz Conacher" userId="8bbdcd51-1d44-45db-b501-9fbc831220cf" providerId="ADAL" clId="{9BDBFDB6-2529-46C8-B803-6B534834D887}" dt="2022-09-23T14:17:22.658" v="304" actId="207"/>
          <ac:spMkLst>
            <pc:docMk/>
            <pc:sldMk cId="3005841328" sldId="265"/>
            <ac:spMk id="6" creationId="{73C93531-4D92-8302-C4D9-303C9BF288B2}"/>
          </ac:spMkLst>
        </pc:spChg>
      </pc:sldChg>
      <pc:sldChg chg="modSp mod modNotes">
        <pc:chgData name="Liz Conacher" userId="8bbdcd51-1d44-45db-b501-9fbc831220cf" providerId="ADAL" clId="{9BDBFDB6-2529-46C8-B803-6B534834D887}" dt="2022-09-26T18:22:16.502" v="352" actId="14100"/>
        <pc:sldMkLst>
          <pc:docMk/>
          <pc:sldMk cId="3708555583" sldId="266"/>
        </pc:sldMkLst>
        <pc:spChg chg="mod">
          <ac:chgData name="Liz Conacher" userId="8bbdcd51-1d44-45db-b501-9fbc831220cf" providerId="ADAL" clId="{9BDBFDB6-2529-46C8-B803-6B534834D887}" dt="2022-09-26T18:22:08.661" v="349" actId="14100"/>
          <ac:spMkLst>
            <pc:docMk/>
            <pc:sldMk cId="3708555583" sldId="266"/>
            <ac:spMk id="4" creationId="{F41C3FC5-7F41-586A-83E1-E634FF48C9ED}"/>
          </ac:spMkLst>
        </pc:spChg>
        <pc:spChg chg="mod">
          <ac:chgData name="Liz Conacher" userId="8bbdcd51-1d44-45db-b501-9fbc831220cf" providerId="ADAL" clId="{9BDBFDB6-2529-46C8-B803-6B534834D887}" dt="2022-09-26T18:22:16.502" v="352" actId="14100"/>
          <ac:spMkLst>
            <pc:docMk/>
            <pc:sldMk cId="3708555583" sldId="266"/>
            <ac:spMk id="5" creationId="{4E3E5E76-0C26-8E30-A17B-187F74B0A8A2}"/>
          </ac:spMkLst>
        </pc:spChg>
      </pc:sldChg>
      <pc:sldChg chg="modSp mod modNotes">
        <pc:chgData name="Liz Conacher" userId="8bbdcd51-1d44-45db-b501-9fbc831220cf" providerId="ADAL" clId="{9BDBFDB6-2529-46C8-B803-6B534834D887}" dt="2022-09-26T18:22:47.109" v="360" actId="14100"/>
        <pc:sldMkLst>
          <pc:docMk/>
          <pc:sldMk cId="2765205733" sldId="267"/>
        </pc:sldMkLst>
        <pc:spChg chg="mod">
          <ac:chgData name="Liz Conacher" userId="8bbdcd51-1d44-45db-b501-9fbc831220cf" providerId="ADAL" clId="{9BDBFDB6-2529-46C8-B803-6B534834D887}" dt="2022-09-26T18:22:38.374" v="358" actId="1076"/>
          <ac:spMkLst>
            <pc:docMk/>
            <pc:sldMk cId="2765205733" sldId="267"/>
            <ac:spMk id="3" creationId="{6B08127E-756C-9D2A-7F1B-D590FF8CF0C5}"/>
          </ac:spMkLst>
        </pc:spChg>
        <pc:spChg chg="mod">
          <ac:chgData name="Liz Conacher" userId="8bbdcd51-1d44-45db-b501-9fbc831220cf" providerId="ADAL" clId="{9BDBFDB6-2529-46C8-B803-6B534834D887}" dt="2022-09-26T18:22:47.109" v="360" actId="14100"/>
          <ac:spMkLst>
            <pc:docMk/>
            <pc:sldMk cId="2765205733" sldId="267"/>
            <ac:spMk id="4" creationId="{553C0F41-9F90-0570-723F-D72D82E25D4E}"/>
          </ac:spMkLst>
        </pc:spChg>
      </pc:sldChg>
      <pc:sldChg chg="modSp mod setBg modNotes">
        <pc:chgData name="Liz Conacher" userId="8bbdcd51-1d44-45db-b501-9fbc831220cf" providerId="ADAL" clId="{9BDBFDB6-2529-46C8-B803-6B534834D887}" dt="2022-09-26T18:23:55.038" v="374" actId="255"/>
        <pc:sldMkLst>
          <pc:docMk/>
          <pc:sldMk cId="4143719408" sldId="268"/>
        </pc:sldMkLst>
        <pc:spChg chg="mod">
          <ac:chgData name="Liz Conacher" userId="8bbdcd51-1d44-45db-b501-9fbc831220cf" providerId="ADAL" clId="{9BDBFDB6-2529-46C8-B803-6B534834D887}" dt="2022-09-26T18:23:55.038" v="374" actId="255"/>
          <ac:spMkLst>
            <pc:docMk/>
            <pc:sldMk cId="4143719408" sldId="268"/>
            <ac:spMk id="3" creationId="{6B08127E-756C-9D2A-7F1B-D590FF8CF0C5}"/>
          </ac:spMkLst>
        </pc:spChg>
        <pc:spChg chg="mod">
          <ac:chgData name="Liz Conacher" userId="8bbdcd51-1d44-45db-b501-9fbc831220cf" providerId="ADAL" clId="{9BDBFDB6-2529-46C8-B803-6B534834D887}" dt="2022-09-26T18:23:38.149" v="372" actId="14100"/>
          <ac:spMkLst>
            <pc:docMk/>
            <pc:sldMk cId="4143719408" sldId="268"/>
            <ac:spMk id="4" creationId="{9E08BAAC-6538-C3E5-337A-2E3C0FFC674F}"/>
          </ac:spMkLst>
        </pc:spChg>
      </pc:sldChg>
      <pc:sldChg chg="modSp mod">
        <pc:chgData name="Liz Conacher" userId="8bbdcd51-1d44-45db-b501-9fbc831220cf" providerId="ADAL" clId="{9BDBFDB6-2529-46C8-B803-6B534834D887}" dt="2022-09-26T18:24:29.149" v="383" actId="1076"/>
        <pc:sldMkLst>
          <pc:docMk/>
          <pc:sldMk cId="1873640860" sldId="269"/>
        </pc:sldMkLst>
        <pc:spChg chg="mod">
          <ac:chgData name="Liz Conacher" userId="8bbdcd51-1d44-45db-b501-9fbc831220cf" providerId="ADAL" clId="{9BDBFDB6-2529-46C8-B803-6B534834D887}" dt="2022-09-26T18:24:29.149" v="383" actId="1076"/>
          <ac:spMkLst>
            <pc:docMk/>
            <pc:sldMk cId="1873640860" sldId="269"/>
            <ac:spMk id="3" creationId="{6B08127E-756C-9D2A-7F1B-D590FF8CF0C5}"/>
          </ac:spMkLst>
        </pc:spChg>
        <pc:spChg chg="mod">
          <ac:chgData name="Liz Conacher" userId="8bbdcd51-1d44-45db-b501-9fbc831220cf" providerId="ADAL" clId="{9BDBFDB6-2529-46C8-B803-6B534834D887}" dt="2022-09-26T18:24:22.678" v="381" actId="14100"/>
          <ac:spMkLst>
            <pc:docMk/>
            <pc:sldMk cId="1873640860" sldId="269"/>
            <ac:spMk id="4" creationId="{42E8F25E-5D56-FB56-6804-849A1D6DAA73}"/>
          </ac:spMkLst>
        </pc:spChg>
      </pc:sldChg>
      <pc:sldChg chg="delSp mod">
        <pc:chgData name="Liz Conacher" userId="8bbdcd51-1d44-45db-b501-9fbc831220cf" providerId="ADAL" clId="{9BDBFDB6-2529-46C8-B803-6B534834D887}" dt="2022-09-26T18:20:33.139" v="330" actId="478"/>
        <pc:sldMkLst>
          <pc:docMk/>
          <pc:sldMk cId="3223940678" sldId="271"/>
        </pc:sldMkLst>
        <pc:spChg chg="del">
          <ac:chgData name="Liz Conacher" userId="8bbdcd51-1d44-45db-b501-9fbc831220cf" providerId="ADAL" clId="{9BDBFDB6-2529-46C8-B803-6B534834D887}" dt="2022-09-26T18:20:33.139" v="330" actId="478"/>
          <ac:spMkLst>
            <pc:docMk/>
            <pc:sldMk cId="3223940678" sldId="271"/>
            <ac:spMk id="5" creationId="{5F80256A-2AC2-EAEE-CD53-70C447872EBE}"/>
          </ac:spMkLst>
        </pc:spChg>
      </pc:sldChg>
      <pc:sldChg chg="addSp delSp modSp add del mod ord modNotes">
        <pc:chgData name="Liz Conacher" userId="8bbdcd51-1d44-45db-b501-9fbc831220cf" providerId="ADAL" clId="{9BDBFDB6-2529-46C8-B803-6B534834D887}" dt="2022-09-26T18:24:58.746" v="386" actId="47"/>
        <pc:sldMkLst>
          <pc:docMk/>
          <pc:sldMk cId="3757921251" sldId="272"/>
        </pc:sldMkLst>
        <pc:spChg chg="del">
          <ac:chgData name="Liz Conacher" userId="8bbdcd51-1d44-45db-b501-9fbc831220cf" providerId="ADAL" clId="{9BDBFDB6-2529-46C8-B803-6B534834D887}" dt="2022-09-23T13:12:58.890" v="4" actId="478"/>
          <ac:spMkLst>
            <pc:docMk/>
            <pc:sldMk cId="3757921251" sldId="272"/>
            <ac:spMk id="2" creationId="{63A93001-2EBB-BC99-706D-369A7A9033F3}"/>
          </ac:spMkLst>
        </pc:spChg>
        <pc:spChg chg="del">
          <ac:chgData name="Liz Conacher" userId="8bbdcd51-1d44-45db-b501-9fbc831220cf" providerId="ADAL" clId="{9BDBFDB6-2529-46C8-B803-6B534834D887}" dt="2022-09-23T13:13:03.499" v="6" actId="478"/>
          <ac:spMkLst>
            <pc:docMk/>
            <pc:sldMk cId="3757921251" sldId="272"/>
            <ac:spMk id="3" creationId="{6B08127E-756C-9D2A-7F1B-D590FF8CF0C5}"/>
          </ac:spMkLst>
        </pc:spChg>
        <pc:spChg chg="add del mod">
          <ac:chgData name="Liz Conacher" userId="8bbdcd51-1d44-45db-b501-9fbc831220cf" providerId="ADAL" clId="{9BDBFDB6-2529-46C8-B803-6B534834D887}" dt="2022-09-23T13:13:00.878" v="5" actId="478"/>
          <ac:spMkLst>
            <pc:docMk/>
            <pc:sldMk cId="3757921251" sldId="272"/>
            <ac:spMk id="7" creationId="{DA926D22-9910-4D9D-A7D1-A019BEEE3B06}"/>
          </ac:spMkLst>
        </pc:spChg>
        <pc:spChg chg="add del mod">
          <ac:chgData name="Liz Conacher" userId="8bbdcd51-1d44-45db-b501-9fbc831220cf" providerId="ADAL" clId="{9BDBFDB6-2529-46C8-B803-6B534834D887}" dt="2022-09-23T13:13:05.734" v="7" actId="478"/>
          <ac:spMkLst>
            <pc:docMk/>
            <pc:sldMk cId="3757921251" sldId="272"/>
            <ac:spMk id="9" creationId="{8605005E-67B4-443E-B916-9D576631B3E8}"/>
          </ac:spMkLst>
        </pc:spChg>
        <pc:picChg chg="del">
          <ac:chgData name="Liz Conacher" userId="8bbdcd51-1d44-45db-b501-9fbc831220cf" providerId="ADAL" clId="{9BDBFDB6-2529-46C8-B803-6B534834D887}" dt="2022-09-23T13:12:55.067" v="3" actId="478"/>
          <ac:picMkLst>
            <pc:docMk/>
            <pc:sldMk cId="3757921251" sldId="272"/>
            <ac:picMk id="6" creationId="{DF7674D1-F1B9-5B48-3C01-0E752AE8869F}"/>
          </ac:picMkLst>
        </pc:picChg>
        <pc:picChg chg="add mod">
          <ac:chgData name="Liz Conacher" userId="8bbdcd51-1d44-45db-b501-9fbc831220cf" providerId="ADAL" clId="{9BDBFDB6-2529-46C8-B803-6B534834D887}" dt="2022-09-23T13:13:20.375" v="11" actId="962"/>
          <ac:picMkLst>
            <pc:docMk/>
            <pc:sldMk cId="3757921251" sldId="272"/>
            <ac:picMk id="11" creationId="{C963660F-64BC-4D74-9077-4C4DFA621F80}"/>
          </ac:picMkLst>
        </pc:picChg>
      </pc:sldChg>
      <pc:sldChg chg="add">
        <pc:chgData name="Liz Conacher" userId="8bbdcd51-1d44-45db-b501-9fbc831220cf" providerId="ADAL" clId="{9BDBFDB6-2529-46C8-B803-6B534834D887}" dt="2022-09-26T18:24:52.817" v="385"/>
        <pc:sldMkLst>
          <pc:docMk/>
          <pc:sldMk cId="1380723848" sldId="273"/>
        </pc:sldMkLst>
      </pc:sldChg>
      <pc:sldMasterChg chg="add addSldLayout">
        <pc:chgData name="Liz Conacher" userId="8bbdcd51-1d44-45db-b501-9fbc831220cf" providerId="ADAL" clId="{9BDBFDB6-2529-46C8-B803-6B534834D887}" dt="2022-09-26T18:24:52.814" v="384" actId="27028"/>
        <pc:sldMasterMkLst>
          <pc:docMk/>
          <pc:sldMasterMk cId="2335160527" sldId="2147483648"/>
        </pc:sldMasterMkLst>
        <pc:sldLayoutChg chg="add">
          <pc:chgData name="Liz Conacher" userId="8bbdcd51-1d44-45db-b501-9fbc831220cf" providerId="ADAL" clId="{9BDBFDB6-2529-46C8-B803-6B534834D887}" dt="2022-09-26T18:24:52.814" v="384" actId="27028"/>
          <pc:sldLayoutMkLst>
            <pc:docMk/>
            <pc:sldMasterMk cId="2335160527" sldId="2147483648"/>
            <pc:sldLayoutMk cId="3534333241" sldId="2147483655"/>
          </pc:sldLayoutMkLst>
        </pc:sldLayoutChg>
      </pc:sldMasterChg>
      <pc:sldMasterChg chg="replId modSldLayout">
        <pc:chgData name="Liz Conacher" userId="8bbdcd51-1d44-45db-b501-9fbc831220cf" providerId="ADAL" clId="{9BDBFDB6-2529-46C8-B803-6B534834D887}" dt="2022-09-26T18:24:52.814" v="384" actId="27028"/>
        <pc:sldMasterMkLst>
          <pc:docMk/>
          <pc:sldMasterMk cId="942111978" sldId="2147483664"/>
        </pc:sldMasterMkLst>
        <pc:sldLayoutChg chg="delSp mod">
          <pc:chgData name="Liz Conacher" userId="8bbdcd51-1d44-45db-b501-9fbc831220cf" providerId="ADAL" clId="{9BDBFDB6-2529-46C8-B803-6B534834D887}" dt="2022-09-26T18:19:06.381" v="307" actId="478"/>
          <pc:sldLayoutMkLst>
            <pc:docMk/>
            <pc:sldMasterMk cId="942111978" sldId="2147483664"/>
            <pc:sldLayoutMk cId="3017680934" sldId="2147483650"/>
          </pc:sldLayoutMkLst>
          <pc:spChg chg="del">
            <ac:chgData name="Liz Conacher" userId="8bbdcd51-1d44-45db-b501-9fbc831220cf" providerId="ADAL" clId="{9BDBFDB6-2529-46C8-B803-6B534834D887}" dt="2022-09-26T18:19:06.381" v="307" actId="478"/>
            <ac:spMkLst>
              <pc:docMk/>
              <pc:sldMasterMk cId="942111978" sldId="2147483664"/>
              <pc:sldLayoutMk cId="3017680934" sldId="2147483650"/>
              <ac:spMk id="4" creationId="{59956C44-BBCD-CC50-E0AE-F498CE35F702}"/>
            </ac:spMkLst>
          </pc:spChg>
        </pc:sldLayoutChg>
        <pc:sldLayoutChg chg="delSp mod">
          <pc:chgData name="Liz Conacher" userId="8bbdcd51-1d44-45db-b501-9fbc831220cf" providerId="ADAL" clId="{9BDBFDB6-2529-46C8-B803-6B534834D887}" dt="2022-09-26T18:19:31.820" v="316" actId="478"/>
          <pc:sldLayoutMkLst>
            <pc:docMk/>
            <pc:sldMasterMk cId="942111978" sldId="2147483664"/>
            <pc:sldLayoutMk cId="1704289998" sldId="2147483651"/>
          </pc:sldLayoutMkLst>
          <pc:spChg chg="del">
            <ac:chgData name="Liz Conacher" userId="8bbdcd51-1d44-45db-b501-9fbc831220cf" providerId="ADAL" clId="{9BDBFDB6-2529-46C8-B803-6B534834D887}" dt="2022-09-26T18:19:31.820" v="316" actId="478"/>
            <ac:spMkLst>
              <pc:docMk/>
              <pc:sldMasterMk cId="942111978" sldId="2147483664"/>
              <pc:sldLayoutMk cId="1704289998" sldId="2147483651"/>
              <ac:spMk id="4" creationId="{AF368AD3-AB18-0324-D945-CBD054EF09C7}"/>
            </ac:spMkLst>
          </pc:spChg>
        </pc:sldLayoutChg>
        <pc:sldLayoutChg chg="delSp mod">
          <pc:chgData name="Liz Conacher" userId="8bbdcd51-1d44-45db-b501-9fbc831220cf" providerId="ADAL" clId="{9BDBFDB6-2529-46C8-B803-6B534834D887}" dt="2022-09-26T18:19:35.087" v="317" actId="478"/>
          <pc:sldLayoutMkLst>
            <pc:docMk/>
            <pc:sldMasterMk cId="942111978" sldId="2147483664"/>
            <pc:sldLayoutMk cId="3525935571" sldId="2147483652"/>
          </pc:sldLayoutMkLst>
          <pc:spChg chg="del">
            <ac:chgData name="Liz Conacher" userId="8bbdcd51-1d44-45db-b501-9fbc831220cf" providerId="ADAL" clId="{9BDBFDB6-2529-46C8-B803-6B534834D887}" dt="2022-09-26T18:19:35.087" v="317" actId="478"/>
            <ac:spMkLst>
              <pc:docMk/>
              <pc:sldMasterMk cId="942111978" sldId="2147483664"/>
              <pc:sldLayoutMk cId="3525935571" sldId="2147483652"/>
              <ac:spMk id="5" creationId="{0727226C-4BA7-9F06-4D84-13E41F333AA8}"/>
            </ac:spMkLst>
          </pc:spChg>
        </pc:sldLayoutChg>
        <pc:sldLayoutChg chg="delSp mod">
          <pc:chgData name="Liz Conacher" userId="8bbdcd51-1d44-45db-b501-9fbc831220cf" providerId="ADAL" clId="{9BDBFDB6-2529-46C8-B803-6B534834D887}" dt="2022-09-26T18:19:38.373" v="318" actId="478"/>
          <pc:sldLayoutMkLst>
            <pc:docMk/>
            <pc:sldMasterMk cId="942111978" sldId="2147483664"/>
            <pc:sldLayoutMk cId="299093761" sldId="2147483653"/>
          </pc:sldLayoutMkLst>
          <pc:spChg chg="del">
            <ac:chgData name="Liz Conacher" userId="8bbdcd51-1d44-45db-b501-9fbc831220cf" providerId="ADAL" clId="{9BDBFDB6-2529-46C8-B803-6B534834D887}" dt="2022-09-26T18:19:38.373" v="318" actId="478"/>
            <ac:spMkLst>
              <pc:docMk/>
              <pc:sldMasterMk cId="942111978" sldId="2147483664"/>
              <pc:sldLayoutMk cId="299093761" sldId="2147483653"/>
              <ac:spMk id="7" creationId="{247F110D-6226-6FB6-7B64-F8412BBDEBA1}"/>
            </ac:spMkLst>
          </pc:spChg>
        </pc:sldLayoutChg>
        <pc:sldLayoutChg chg="delSp mod">
          <pc:chgData name="Liz Conacher" userId="8bbdcd51-1d44-45db-b501-9fbc831220cf" providerId="ADAL" clId="{9BDBFDB6-2529-46C8-B803-6B534834D887}" dt="2022-09-26T18:19:41.507" v="319" actId="478"/>
          <pc:sldLayoutMkLst>
            <pc:docMk/>
            <pc:sldMasterMk cId="942111978" sldId="2147483664"/>
            <pc:sldLayoutMk cId="2394216696" sldId="2147483654"/>
          </pc:sldLayoutMkLst>
          <pc:spChg chg="del">
            <ac:chgData name="Liz Conacher" userId="8bbdcd51-1d44-45db-b501-9fbc831220cf" providerId="ADAL" clId="{9BDBFDB6-2529-46C8-B803-6B534834D887}" dt="2022-09-26T18:19:41.507" v="319" actId="478"/>
            <ac:spMkLst>
              <pc:docMk/>
              <pc:sldMasterMk cId="942111978" sldId="2147483664"/>
              <pc:sldLayoutMk cId="2394216696" sldId="2147483654"/>
              <ac:spMk id="3" creationId="{D9E8E6CC-C2EC-9F8D-5766-3D6CA21F580E}"/>
            </ac:spMkLst>
          </pc:spChg>
        </pc:sldLayoutChg>
        <pc:sldLayoutChg chg="delSp modSp mod">
          <pc:chgData name="Liz Conacher" userId="8bbdcd51-1d44-45db-b501-9fbc831220cf" providerId="ADAL" clId="{9BDBFDB6-2529-46C8-B803-6B534834D887}" dt="2022-09-26T18:19:10.199" v="309" actId="478"/>
          <pc:sldLayoutMkLst>
            <pc:docMk/>
            <pc:sldMasterMk cId="942111978" sldId="2147483664"/>
            <pc:sldLayoutMk cId="1184226296" sldId="2147483656"/>
          </pc:sldLayoutMkLst>
          <pc:spChg chg="del mod">
            <ac:chgData name="Liz Conacher" userId="8bbdcd51-1d44-45db-b501-9fbc831220cf" providerId="ADAL" clId="{9BDBFDB6-2529-46C8-B803-6B534834D887}" dt="2022-09-26T18:19:10.199" v="309" actId="478"/>
            <ac:spMkLst>
              <pc:docMk/>
              <pc:sldMasterMk cId="942111978" sldId="2147483664"/>
              <pc:sldLayoutMk cId="1184226296" sldId="2147483656"/>
              <ac:spMk id="4" creationId="{9388038A-654D-77C4-5E72-56B9010C30D2}"/>
            </ac:spMkLst>
          </pc:spChg>
        </pc:sldLayoutChg>
        <pc:sldLayoutChg chg="delSp mod">
          <pc:chgData name="Liz Conacher" userId="8bbdcd51-1d44-45db-b501-9fbc831220cf" providerId="ADAL" clId="{9BDBFDB6-2529-46C8-B803-6B534834D887}" dt="2022-09-26T18:19:27.635" v="315" actId="478"/>
          <pc:sldLayoutMkLst>
            <pc:docMk/>
            <pc:sldMasterMk cId="942111978" sldId="2147483664"/>
            <pc:sldLayoutMk cId="3877340309" sldId="2147483657"/>
          </pc:sldLayoutMkLst>
          <pc:spChg chg="del">
            <ac:chgData name="Liz Conacher" userId="8bbdcd51-1d44-45db-b501-9fbc831220cf" providerId="ADAL" clId="{9BDBFDB6-2529-46C8-B803-6B534834D887}" dt="2022-09-26T18:19:27.635" v="315" actId="478"/>
            <ac:spMkLst>
              <pc:docMk/>
              <pc:sldMasterMk cId="942111978" sldId="2147483664"/>
              <pc:sldLayoutMk cId="3877340309" sldId="2147483657"/>
              <ac:spMk id="4" creationId="{0ACC1458-1D3B-DA09-A195-72D4AC255F39}"/>
            </ac:spMkLst>
          </pc:spChg>
        </pc:sldLayoutChg>
        <pc:sldLayoutChg chg="delSp mod">
          <pc:chgData name="Liz Conacher" userId="8bbdcd51-1d44-45db-b501-9fbc831220cf" providerId="ADAL" clId="{9BDBFDB6-2529-46C8-B803-6B534834D887}" dt="2022-09-26T18:19:03.483" v="306" actId="478"/>
          <pc:sldLayoutMkLst>
            <pc:docMk/>
            <pc:sldMasterMk cId="942111978" sldId="2147483664"/>
            <pc:sldLayoutMk cId="2213047852" sldId="2147483659"/>
          </pc:sldLayoutMkLst>
          <pc:spChg chg="del">
            <ac:chgData name="Liz Conacher" userId="8bbdcd51-1d44-45db-b501-9fbc831220cf" providerId="ADAL" clId="{9BDBFDB6-2529-46C8-B803-6B534834D887}" dt="2022-09-26T18:19:03.483" v="306" actId="478"/>
            <ac:spMkLst>
              <pc:docMk/>
              <pc:sldMasterMk cId="942111978" sldId="2147483664"/>
              <pc:sldLayoutMk cId="2213047852" sldId="2147483659"/>
              <ac:spMk id="4" creationId="{1C76D7E4-70DA-523E-08E6-F555DB9CA9D6}"/>
            </ac:spMkLst>
          </pc:spChg>
        </pc:sldLayoutChg>
        <pc:sldLayoutChg chg="delSp mod">
          <pc:chgData name="Liz Conacher" userId="8bbdcd51-1d44-45db-b501-9fbc831220cf" providerId="ADAL" clId="{9BDBFDB6-2529-46C8-B803-6B534834D887}" dt="2022-09-26T18:19:20.782" v="313" actId="478"/>
          <pc:sldLayoutMkLst>
            <pc:docMk/>
            <pc:sldMasterMk cId="942111978" sldId="2147483664"/>
            <pc:sldLayoutMk cId="4192193038" sldId="2147483660"/>
          </pc:sldLayoutMkLst>
          <pc:spChg chg="del">
            <ac:chgData name="Liz Conacher" userId="8bbdcd51-1d44-45db-b501-9fbc831220cf" providerId="ADAL" clId="{9BDBFDB6-2529-46C8-B803-6B534834D887}" dt="2022-09-26T18:19:20.782" v="313" actId="478"/>
            <ac:spMkLst>
              <pc:docMk/>
              <pc:sldMasterMk cId="942111978" sldId="2147483664"/>
              <pc:sldLayoutMk cId="4192193038" sldId="2147483660"/>
              <ac:spMk id="4" creationId="{60C21EE4-CCA4-CE8C-9AB6-1E42ADFFA7D4}"/>
            </ac:spMkLst>
          </pc:spChg>
        </pc:sldLayoutChg>
        <pc:sldLayoutChg chg="delSp mod">
          <pc:chgData name="Liz Conacher" userId="8bbdcd51-1d44-45db-b501-9fbc831220cf" providerId="ADAL" clId="{9BDBFDB6-2529-46C8-B803-6B534834D887}" dt="2022-09-26T18:19:18.003" v="312" actId="478"/>
          <pc:sldLayoutMkLst>
            <pc:docMk/>
            <pc:sldMasterMk cId="942111978" sldId="2147483664"/>
            <pc:sldLayoutMk cId="4187771281" sldId="2147483661"/>
          </pc:sldLayoutMkLst>
          <pc:spChg chg="del">
            <ac:chgData name="Liz Conacher" userId="8bbdcd51-1d44-45db-b501-9fbc831220cf" providerId="ADAL" clId="{9BDBFDB6-2529-46C8-B803-6B534834D887}" dt="2022-09-26T18:19:18.003" v="312" actId="478"/>
            <ac:spMkLst>
              <pc:docMk/>
              <pc:sldMasterMk cId="942111978" sldId="2147483664"/>
              <pc:sldLayoutMk cId="4187771281" sldId="2147483661"/>
              <ac:spMk id="4" creationId="{82167B44-8F36-6CCA-BE48-3F6347710740}"/>
            </ac:spMkLst>
          </pc:spChg>
        </pc:sldLayoutChg>
        <pc:sldLayoutChg chg="delSp mod">
          <pc:chgData name="Liz Conacher" userId="8bbdcd51-1d44-45db-b501-9fbc831220cf" providerId="ADAL" clId="{9BDBFDB6-2529-46C8-B803-6B534834D887}" dt="2022-09-26T18:19:23.633" v="314" actId="478"/>
          <pc:sldLayoutMkLst>
            <pc:docMk/>
            <pc:sldMasterMk cId="942111978" sldId="2147483664"/>
            <pc:sldLayoutMk cId="2575349373" sldId="2147483662"/>
          </pc:sldLayoutMkLst>
          <pc:spChg chg="del">
            <ac:chgData name="Liz Conacher" userId="8bbdcd51-1d44-45db-b501-9fbc831220cf" providerId="ADAL" clId="{9BDBFDB6-2529-46C8-B803-6B534834D887}" dt="2022-09-26T18:19:23.633" v="314" actId="478"/>
            <ac:spMkLst>
              <pc:docMk/>
              <pc:sldMasterMk cId="942111978" sldId="2147483664"/>
              <pc:sldLayoutMk cId="2575349373" sldId="2147483662"/>
              <ac:spMk id="4" creationId="{49474554-E096-ED6E-0A19-2FABA1EE46B9}"/>
            </ac:spMkLst>
          </pc:spChg>
        </pc:sldLayoutChg>
        <pc:sldLayoutChg chg="delSp modSp mod">
          <pc:chgData name="Liz Conacher" userId="8bbdcd51-1d44-45db-b501-9fbc831220cf" providerId="ADAL" clId="{9BDBFDB6-2529-46C8-B803-6B534834D887}" dt="2022-09-26T18:19:14.892" v="311" actId="478"/>
          <pc:sldLayoutMkLst>
            <pc:docMk/>
            <pc:sldMasterMk cId="942111978" sldId="2147483664"/>
            <pc:sldLayoutMk cId="3284674303" sldId="2147483663"/>
          </pc:sldLayoutMkLst>
          <pc:spChg chg="del mod">
            <ac:chgData name="Liz Conacher" userId="8bbdcd51-1d44-45db-b501-9fbc831220cf" providerId="ADAL" clId="{9BDBFDB6-2529-46C8-B803-6B534834D887}" dt="2022-09-26T18:19:14.892" v="311" actId="478"/>
            <ac:spMkLst>
              <pc:docMk/>
              <pc:sldMasterMk cId="942111978" sldId="2147483664"/>
              <pc:sldLayoutMk cId="3284674303" sldId="2147483663"/>
              <ac:spMk id="4" creationId="{9388038A-654D-77C4-5E72-56B9010C30D2}"/>
            </ac:spMkLst>
          </pc:spChg>
        </pc:sldLayoutChg>
        <pc:sldLayoutChg chg="delSp mod replId">
          <pc:chgData name="Liz Conacher" userId="8bbdcd51-1d44-45db-b501-9fbc831220cf" providerId="ADAL" clId="{9BDBFDB6-2529-46C8-B803-6B534834D887}" dt="2022-09-26T18:24:52.814" v="384" actId="27028"/>
          <pc:sldLayoutMkLst>
            <pc:docMk/>
            <pc:sldMasterMk cId="942111978" sldId="2147483664"/>
            <pc:sldLayoutMk cId="2823642257" sldId="2147483665"/>
          </pc:sldLayoutMkLst>
          <pc:spChg chg="del">
            <ac:chgData name="Liz Conacher" userId="8bbdcd51-1d44-45db-b501-9fbc831220cf" providerId="ADAL" clId="{9BDBFDB6-2529-46C8-B803-6B534834D887}" dt="2022-09-26T18:19:45.094" v="320" actId="478"/>
            <ac:spMkLst>
              <pc:docMk/>
              <pc:sldMasterMk cId="942111978" sldId="2147483664"/>
              <pc:sldLayoutMk cId="2823642257" sldId="2147483665"/>
              <ac:spMk id="2" creationId="{70626056-359F-D843-75EF-F161D28BDD8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0AE5C-EAC7-9741-85DF-814086368030}"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88A01-22C7-7947-8C4D-3B4C66152C79}" type="slidenum">
              <a:rPr lang="en-GB" smtClean="0"/>
              <a:t>‹#›</a:t>
            </a:fld>
            <a:endParaRPr lang="en-GB"/>
          </a:p>
        </p:txBody>
      </p:sp>
    </p:spTree>
    <p:extLst>
      <p:ext uri="{BB962C8B-B14F-4D97-AF65-F5344CB8AC3E}">
        <p14:creationId xmlns:p14="http://schemas.microsoft.com/office/powerpoint/2010/main" val="425830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288A01-22C7-7947-8C4D-3B4C66152C79}" type="slidenum">
              <a:rPr lang="en-GB" smtClean="0"/>
              <a:t>1</a:t>
            </a:fld>
            <a:endParaRPr lang="en-GB"/>
          </a:p>
        </p:txBody>
      </p:sp>
    </p:spTree>
    <p:extLst>
      <p:ext uri="{BB962C8B-B14F-4D97-AF65-F5344CB8AC3E}">
        <p14:creationId xmlns:p14="http://schemas.microsoft.com/office/powerpoint/2010/main" val="377335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Ask students to talk in pairs for two minutes about whether they disagree with any of the reasons on the board.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Have a whole class discussion about the disagreements, try to focus on one particular idea and have a more detailed discussion about that by asking students to explain their ideas and ‘</a:t>
            </a:r>
            <a:r>
              <a:rPr lang="en-GB" sz="1200" b="0" i="0" u="none" strike="noStrike" kern="1200" dirty="0" err="1">
                <a:solidFill>
                  <a:schemeClr val="tx1"/>
                </a:solidFill>
                <a:effectLst/>
                <a:latin typeface="+mn-lt"/>
                <a:ea typeface="+mn-ea"/>
                <a:cs typeface="+mn-cs"/>
              </a:rPr>
              <a:t>iffing</a:t>
            </a:r>
            <a:r>
              <a:rPr lang="en-GB" sz="1200" b="0" i="0" u="none" strike="noStrike" kern="1200" dirty="0">
                <a:solidFill>
                  <a:schemeClr val="tx1"/>
                </a:solidFill>
                <a:effectLst/>
                <a:latin typeface="+mn-lt"/>
                <a:ea typeface="+mn-ea"/>
                <a:cs typeface="+mn-cs"/>
              </a:rPr>
              <a:t>’ the question or checking for consistency e.g.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‘If a sculpture/photo takes as long to make and as much effort as a painting, is it good art?’ </a:t>
            </a:r>
          </a:p>
          <a:p>
            <a:pPr rtl="0" fontAlgn="base"/>
            <a:r>
              <a:rPr lang="en-GB" sz="1200" b="0" i="0" u="none" strike="noStrike" kern="1200" dirty="0">
                <a:solidFill>
                  <a:schemeClr val="tx1"/>
                </a:solidFill>
                <a:effectLst/>
                <a:latin typeface="+mn-lt"/>
                <a:ea typeface="+mn-ea"/>
                <a:cs typeface="+mn-cs"/>
              </a:rPr>
              <a:t>‘If the paintings are good art because they are colourful is every black and white image bad?’</a:t>
            </a:r>
          </a:p>
          <a:p>
            <a:pPr rtl="0" fontAlgn="base"/>
            <a:endParaRPr lang="en-GB" sz="1200" b="0"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Possible emergent questions </a:t>
            </a:r>
            <a:endParaRPr lang="en-GB" b="0" dirty="0">
              <a:effectLst/>
            </a:endParaRPr>
          </a:p>
          <a:p>
            <a:pPr rtl="0" fontAlgn="base"/>
            <a:r>
              <a:rPr lang="en-GB" sz="1200" b="0" i="0" u="none" strike="noStrike" kern="1200" dirty="0">
                <a:solidFill>
                  <a:schemeClr val="tx1"/>
                </a:solidFill>
                <a:effectLst/>
                <a:latin typeface="+mn-lt"/>
                <a:ea typeface="+mn-ea"/>
                <a:cs typeface="+mn-cs"/>
              </a:rPr>
              <a:t>What is the difference between art and photography?</a:t>
            </a:r>
          </a:p>
          <a:p>
            <a:pPr rtl="0" fontAlgn="base"/>
            <a:r>
              <a:rPr lang="en-GB" sz="1200" b="0" i="0" u="none" strike="noStrike" kern="1200" dirty="0">
                <a:solidFill>
                  <a:schemeClr val="tx1"/>
                </a:solidFill>
                <a:effectLst/>
                <a:latin typeface="+mn-lt"/>
                <a:ea typeface="+mn-ea"/>
                <a:cs typeface="+mn-cs"/>
              </a:rPr>
              <a:t>Does the material that art is made from matter?</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Does an artwork get better the longer the artist spends making it?</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Does good art require:</a:t>
            </a:r>
          </a:p>
          <a:p>
            <a:pPr lvl="1" rtl="0" fontAlgn="base"/>
            <a:r>
              <a:rPr lang="en-GB" sz="1200" b="0" i="0" u="none" strike="noStrike" kern="1200" dirty="0">
                <a:solidFill>
                  <a:schemeClr val="tx1"/>
                </a:solidFill>
                <a:effectLst/>
                <a:latin typeface="+mn-lt"/>
                <a:ea typeface="+mn-ea"/>
                <a:cs typeface="+mn-cs"/>
              </a:rPr>
              <a:t>Details</a:t>
            </a:r>
          </a:p>
          <a:p>
            <a:pPr lvl="1" rtl="0" fontAlgn="base"/>
            <a:r>
              <a:rPr lang="en-GB" sz="1200" b="0" i="0" u="none" strike="noStrike" kern="1200" dirty="0">
                <a:solidFill>
                  <a:schemeClr val="tx1"/>
                </a:solidFill>
                <a:effectLst/>
                <a:latin typeface="+mn-lt"/>
                <a:ea typeface="+mn-ea"/>
                <a:cs typeface="+mn-cs"/>
              </a:rPr>
              <a:t>The artist spending lots of time on it</a:t>
            </a:r>
          </a:p>
          <a:p>
            <a:pPr lvl="1" rtl="0" fontAlgn="base"/>
            <a:r>
              <a:rPr lang="en-GB" sz="1200" b="0" i="0" u="none" strike="noStrike" kern="1200" dirty="0">
                <a:solidFill>
                  <a:schemeClr val="tx1"/>
                </a:solidFill>
                <a:effectLst/>
                <a:latin typeface="+mn-lt"/>
                <a:ea typeface="+mn-ea"/>
                <a:cs typeface="+mn-cs"/>
              </a:rPr>
              <a:t>The artist using lots of effort to make it</a:t>
            </a:r>
          </a:p>
          <a:p>
            <a:pPr lvl="1" rtl="0" fontAlgn="base"/>
            <a:r>
              <a:rPr lang="en-GB" sz="1200" b="0" i="0" u="none" strike="noStrike" kern="1200" dirty="0">
                <a:solidFill>
                  <a:schemeClr val="tx1"/>
                </a:solidFill>
                <a:effectLst/>
                <a:latin typeface="+mn-lt"/>
                <a:ea typeface="+mn-ea"/>
                <a:cs typeface="+mn-cs"/>
              </a:rPr>
              <a:t>Being unique / colourful / memorable / funny</a:t>
            </a:r>
          </a:p>
          <a:p>
            <a:pPr lvl="1" rtl="0" fontAlgn="base"/>
            <a:r>
              <a:rPr lang="en-GB" sz="1200" b="0" i="0" u="none" strike="noStrike" kern="1200" dirty="0">
                <a:solidFill>
                  <a:schemeClr val="tx1"/>
                </a:solidFill>
                <a:effectLst/>
                <a:latin typeface="+mn-lt"/>
                <a:ea typeface="+mn-ea"/>
                <a:cs typeface="+mn-cs"/>
              </a:rPr>
              <a:t>That it’s made by humans/without a machine</a:t>
            </a:r>
          </a:p>
          <a:p>
            <a:pPr lvl="1" rtl="0" fontAlgn="base"/>
            <a:r>
              <a:rPr lang="en-GB" sz="1200" b="0" i="0" u="none" strike="noStrike" kern="1200" dirty="0">
                <a:solidFill>
                  <a:schemeClr val="tx1"/>
                </a:solidFill>
                <a:effectLst/>
                <a:latin typeface="+mn-lt"/>
                <a:ea typeface="+mn-ea"/>
                <a:cs typeface="+mn-cs"/>
              </a:rPr>
              <a:t>That it makes you think / feel / ask questions / wonder/ see things differently?</a:t>
            </a:r>
          </a:p>
          <a:p>
            <a:pPr lvl="1" rtl="0" fontAlgn="base"/>
            <a:r>
              <a:rPr lang="en-GB" sz="1200" b="0" i="0" u="none" strike="noStrike" kern="1200" dirty="0">
                <a:solidFill>
                  <a:schemeClr val="tx1"/>
                </a:solidFill>
                <a:effectLst/>
                <a:latin typeface="+mn-lt"/>
                <a:ea typeface="+mn-ea"/>
                <a:cs typeface="+mn-cs"/>
              </a:rPr>
              <a:t>Somebody paid a lot of money for it?</a:t>
            </a:r>
          </a:p>
        </p:txBody>
      </p:sp>
      <p:sp>
        <p:nvSpPr>
          <p:cNvPr id="4" name="Slide Number Placeholder 3"/>
          <p:cNvSpPr>
            <a:spLocks noGrp="1"/>
          </p:cNvSpPr>
          <p:nvPr>
            <p:ph type="sldNum" sz="quarter" idx="5"/>
          </p:nvPr>
        </p:nvSpPr>
        <p:spPr/>
        <p:txBody>
          <a:bodyPr/>
          <a:lstStyle/>
          <a:p>
            <a:fld id="{14288A01-22C7-7947-8C4D-3B4C66152C79}" type="slidenum">
              <a:rPr lang="en-GB" smtClean="0"/>
              <a:t>10</a:t>
            </a:fld>
            <a:endParaRPr lang="en-GB"/>
          </a:p>
        </p:txBody>
      </p:sp>
    </p:spTree>
    <p:extLst>
      <p:ext uri="{BB962C8B-B14F-4D97-AF65-F5344CB8AC3E}">
        <p14:creationId xmlns:p14="http://schemas.microsoft.com/office/powerpoint/2010/main" val="34488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One person from each group is a representative who visits other groups, taking with them their group’s most and least favourite. Ask the representative to explain to each group what their group chose and why.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Announce the next rotation every 3– 5 minutes.</a:t>
            </a:r>
          </a:p>
          <a:p>
            <a:pPr rtl="0" fontAlgn="base"/>
            <a:endParaRPr lang="en-GB" sz="1200" b="0"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Possible emergent questions </a:t>
            </a:r>
            <a:endParaRPr lang="en-GB" b="0" dirty="0">
              <a:effectLst/>
            </a:endParaRPr>
          </a:p>
          <a:p>
            <a:pPr rtl="0" fontAlgn="base"/>
            <a:r>
              <a:rPr lang="en-GB" sz="1200" b="0" i="0" u="none" strike="noStrike" kern="1200" dirty="0">
                <a:solidFill>
                  <a:schemeClr val="tx1"/>
                </a:solidFill>
                <a:effectLst/>
                <a:latin typeface="+mn-lt"/>
                <a:ea typeface="+mn-ea"/>
                <a:cs typeface="+mn-cs"/>
              </a:rPr>
              <a:t>What is the difference between art and photography?</a:t>
            </a:r>
          </a:p>
          <a:p>
            <a:pPr rtl="0" fontAlgn="base"/>
            <a:r>
              <a:rPr lang="en-GB" dirty="0"/>
              <a:t>Is</a:t>
            </a:r>
            <a:r>
              <a:rPr lang="en-GB" sz="1200" b="0" i="0" u="none" strike="noStrike" kern="1200" dirty="0">
                <a:solidFill>
                  <a:schemeClr val="tx1"/>
                </a:solidFill>
                <a:effectLst/>
                <a:latin typeface="+mn-lt"/>
                <a:ea typeface="+mn-ea"/>
                <a:cs typeface="+mn-cs"/>
              </a:rPr>
              <a:t> painting better than photography?</a:t>
            </a:r>
          </a:p>
          <a:p>
            <a:pPr rtl="0" fontAlgn="base"/>
            <a:r>
              <a:rPr lang="en-GB" sz="1200" b="0" i="0" u="none" strike="noStrike" kern="1200" dirty="0">
                <a:solidFill>
                  <a:schemeClr val="tx1"/>
                </a:solidFill>
                <a:effectLst/>
                <a:latin typeface="+mn-lt"/>
                <a:ea typeface="+mn-ea"/>
                <a:cs typeface="+mn-cs"/>
              </a:rPr>
              <a:t>Does the material that art is made from matter?</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Does an artwork get better the longer the artist spends making it?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Does good art require:</a:t>
            </a:r>
          </a:p>
          <a:p>
            <a:pPr lvl="1" rtl="0" fontAlgn="base"/>
            <a:r>
              <a:rPr lang="en-GB" sz="1200" b="0" i="0" u="none" strike="noStrike" kern="1200" dirty="0">
                <a:solidFill>
                  <a:schemeClr val="tx1"/>
                </a:solidFill>
                <a:effectLst/>
                <a:latin typeface="+mn-lt"/>
                <a:ea typeface="+mn-ea"/>
                <a:cs typeface="+mn-cs"/>
              </a:rPr>
              <a:t>Details</a:t>
            </a:r>
          </a:p>
          <a:p>
            <a:pPr lvl="1" rtl="0" fontAlgn="base"/>
            <a:r>
              <a:rPr lang="en-GB" sz="1200" b="0" i="0" u="none" strike="noStrike" kern="1200" dirty="0">
                <a:solidFill>
                  <a:schemeClr val="tx1"/>
                </a:solidFill>
                <a:effectLst/>
                <a:latin typeface="+mn-lt"/>
                <a:ea typeface="+mn-ea"/>
                <a:cs typeface="+mn-cs"/>
              </a:rPr>
              <a:t>The artist spending lots of time on it</a:t>
            </a:r>
          </a:p>
          <a:p>
            <a:pPr lvl="1" rtl="0" fontAlgn="base"/>
            <a:r>
              <a:rPr lang="en-GB" sz="1200" b="0" i="0" u="none" strike="noStrike" kern="1200" dirty="0">
                <a:solidFill>
                  <a:schemeClr val="tx1"/>
                </a:solidFill>
                <a:effectLst/>
                <a:latin typeface="+mn-lt"/>
                <a:ea typeface="+mn-ea"/>
                <a:cs typeface="+mn-cs"/>
              </a:rPr>
              <a:t>The artist using lots of effort to make it</a:t>
            </a:r>
          </a:p>
          <a:p>
            <a:pPr lvl="1" rtl="0" fontAlgn="base"/>
            <a:r>
              <a:rPr lang="en-GB" sz="1200" b="0" i="0" u="none" strike="noStrike" kern="1200" dirty="0">
                <a:solidFill>
                  <a:schemeClr val="tx1"/>
                </a:solidFill>
                <a:effectLst/>
                <a:latin typeface="+mn-lt"/>
                <a:ea typeface="+mn-ea"/>
                <a:cs typeface="+mn-cs"/>
              </a:rPr>
              <a:t>Being unique / colourful / memorable / funny</a:t>
            </a:r>
          </a:p>
          <a:p>
            <a:pPr lvl="1" rtl="0" fontAlgn="base"/>
            <a:r>
              <a:rPr lang="en-GB" sz="1200" b="0" i="0" u="none" strike="noStrike" kern="1200" dirty="0">
                <a:solidFill>
                  <a:schemeClr val="tx1"/>
                </a:solidFill>
                <a:effectLst/>
                <a:latin typeface="+mn-lt"/>
                <a:ea typeface="+mn-ea"/>
                <a:cs typeface="+mn-cs"/>
              </a:rPr>
              <a:t>An interesting idea</a:t>
            </a:r>
          </a:p>
          <a:p>
            <a:pPr lvl="1" rtl="0" fontAlgn="base"/>
            <a:r>
              <a:rPr lang="en-GB" sz="1200" b="0" i="0" u="none" strike="noStrike" kern="1200" dirty="0">
                <a:solidFill>
                  <a:schemeClr val="tx1"/>
                </a:solidFill>
                <a:effectLst/>
                <a:latin typeface="+mn-lt"/>
                <a:ea typeface="+mn-ea"/>
                <a:cs typeface="+mn-cs"/>
              </a:rPr>
              <a:t>That it’s made by humans/without a machine</a:t>
            </a:r>
          </a:p>
          <a:p>
            <a:pPr lvl="1" rtl="0" fontAlgn="base"/>
            <a:r>
              <a:rPr lang="en-GB" sz="1200" b="0" i="0" u="none" strike="noStrike" kern="1200" dirty="0">
                <a:solidFill>
                  <a:schemeClr val="tx1"/>
                </a:solidFill>
                <a:effectLst/>
                <a:latin typeface="+mn-lt"/>
                <a:ea typeface="+mn-ea"/>
                <a:cs typeface="+mn-cs"/>
              </a:rPr>
              <a:t>That it makes you think / feel / ask questions / wonder/ see things differently?</a:t>
            </a:r>
          </a:p>
          <a:p>
            <a:pPr lvl="1" rtl="0" fontAlgn="base"/>
            <a:r>
              <a:rPr lang="en-GB" sz="1200" b="0" i="0" u="none" strike="noStrike" kern="1200" dirty="0">
                <a:solidFill>
                  <a:schemeClr val="tx1"/>
                </a:solidFill>
                <a:effectLst/>
                <a:latin typeface="+mn-lt"/>
                <a:ea typeface="+mn-ea"/>
                <a:cs typeface="+mn-cs"/>
              </a:rPr>
              <a:t>Somebody paid a lot of money for it?</a:t>
            </a:r>
          </a:p>
        </p:txBody>
      </p:sp>
      <p:sp>
        <p:nvSpPr>
          <p:cNvPr id="4" name="Slide Number Placeholder 3"/>
          <p:cNvSpPr>
            <a:spLocks noGrp="1"/>
          </p:cNvSpPr>
          <p:nvPr>
            <p:ph type="sldNum" sz="quarter" idx="5"/>
          </p:nvPr>
        </p:nvSpPr>
        <p:spPr/>
        <p:txBody>
          <a:bodyPr/>
          <a:lstStyle/>
          <a:p>
            <a:fld id="{14288A01-22C7-7947-8C4D-3B4C66152C79}" type="slidenum">
              <a:rPr lang="en-GB" smtClean="0"/>
              <a:t>11</a:t>
            </a:fld>
            <a:endParaRPr lang="en-GB"/>
          </a:p>
        </p:txBody>
      </p:sp>
    </p:spTree>
    <p:extLst>
      <p:ext uri="{BB962C8B-B14F-4D97-AF65-F5344CB8AC3E}">
        <p14:creationId xmlns:p14="http://schemas.microsoft.com/office/powerpoint/2010/main" val="28803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u="none" strike="noStrike" kern="1200" dirty="0">
                <a:solidFill>
                  <a:schemeClr val="tx1"/>
                </a:solidFill>
                <a:effectLst/>
                <a:latin typeface="+mn-lt"/>
                <a:ea typeface="+mn-ea"/>
                <a:cs typeface="+mn-cs"/>
              </a:rPr>
              <a:t>Encourage them to consider which colours and marks could help show how they feel.</a:t>
            </a:r>
          </a:p>
          <a:p>
            <a:pPr lvl="0"/>
            <a:endParaRPr lang="en-GB" sz="1200" b="0" i="0" u="none" strike="noStrike" kern="1200" dirty="0">
              <a:solidFill>
                <a:schemeClr val="tx1"/>
              </a:solidFill>
              <a:effectLst/>
              <a:latin typeface="+mn-lt"/>
              <a:ea typeface="+mn-ea"/>
              <a:cs typeface="+mn-cs"/>
            </a:endParaRPr>
          </a:p>
          <a:p>
            <a:pPr lvl="0"/>
            <a:r>
              <a:rPr lang="en-GB" sz="1200" b="0" i="0" u="none" strike="noStrike" kern="1200" dirty="0">
                <a:solidFill>
                  <a:schemeClr val="tx1"/>
                </a:solidFill>
                <a:effectLst/>
                <a:latin typeface="+mn-lt"/>
                <a:ea typeface="+mn-ea"/>
                <a:cs typeface="+mn-cs"/>
              </a:rPr>
              <a:t>If there is time, you can ask a few students whether they want to show and explain their work.</a:t>
            </a:r>
            <a:endParaRPr lang="en-GB" sz="1200" b="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288A01-22C7-7947-8C4D-3B4C66152C79}" type="slidenum">
              <a:rPr lang="en-GB" smtClean="0"/>
              <a:t>12</a:t>
            </a:fld>
            <a:endParaRPr lang="en-GB"/>
          </a:p>
        </p:txBody>
      </p:sp>
    </p:spTree>
    <p:extLst>
      <p:ext uri="{BB962C8B-B14F-4D97-AF65-F5344CB8AC3E}">
        <p14:creationId xmlns:p14="http://schemas.microsoft.com/office/powerpoint/2010/main" val="72438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288A01-22C7-7947-8C4D-3B4C66152C79}" type="slidenum">
              <a:rPr lang="en-GB" smtClean="0"/>
              <a:t>13</a:t>
            </a:fld>
            <a:endParaRPr lang="en-GB"/>
          </a:p>
        </p:txBody>
      </p:sp>
    </p:spTree>
    <p:extLst>
      <p:ext uri="{BB962C8B-B14F-4D97-AF65-F5344CB8AC3E}">
        <p14:creationId xmlns:p14="http://schemas.microsoft.com/office/powerpoint/2010/main" val="363565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288A01-22C7-7947-8C4D-3B4C66152C79}" type="slidenum">
              <a:rPr lang="en-GB" smtClean="0"/>
              <a:t>2</a:t>
            </a:fld>
            <a:endParaRPr lang="en-GB"/>
          </a:p>
        </p:txBody>
      </p:sp>
    </p:spTree>
    <p:extLst>
      <p:ext uri="{BB962C8B-B14F-4D97-AF65-F5344CB8AC3E}">
        <p14:creationId xmlns:p14="http://schemas.microsoft.com/office/powerpoint/2010/main" val="153398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Ask the group to list all the types of art they can see.</a:t>
            </a:r>
          </a:p>
          <a:p>
            <a:pPr rtl="0" fontAlgn="base"/>
            <a:r>
              <a:rPr lang="en-GB" sz="1200" b="0" i="0" u="none" strike="noStrike" kern="1200" dirty="0">
                <a:solidFill>
                  <a:schemeClr val="tx1"/>
                </a:solidFill>
                <a:effectLst/>
                <a:latin typeface="+mn-lt"/>
                <a:ea typeface="+mn-ea"/>
                <a:cs typeface="+mn-cs"/>
              </a:rPr>
              <a:t>Encourage them to consider – their clothes, jewellery, hairstyles, computer devices, phones, furniture, the architecture, as well as any pictures, signage, or 3D objects in the room. All of these have been designed by an artist / designer / craftsperson. Are they all art?</a:t>
            </a:r>
          </a:p>
        </p:txBody>
      </p:sp>
      <p:sp>
        <p:nvSpPr>
          <p:cNvPr id="4" name="Slide Number Placeholder 3"/>
          <p:cNvSpPr>
            <a:spLocks noGrp="1"/>
          </p:cNvSpPr>
          <p:nvPr>
            <p:ph type="sldNum" sz="quarter" idx="5"/>
          </p:nvPr>
        </p:nvSpPr>
        <p:spPr/>
        <p:txBody>
          <a:bodyPr/>
          <a:lstStyle/>
          <a:p>
            <a:fld id="{14288A01-22C7-7947-8C4D-3B4C66152C79}" type="slidenum">
              <a:rPr lang="en-GB" smtClean="0"/>
              <a:t>3</a:t>
            </a:fld>
            <a:endParaRPr lang="en-GB"/>
          </a:p>
        </p:txBody>
      </p:sp>
    </p:spTree>
    <p:extLst>
      <p:ext uri="{BB962C8B-B14F-4D97-AF65-F5344CB8AC3E}">
        <p14:creationId xmlns:p14="http://schemas.microsoft.com/office/powerpoint/2010/main" val="79893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Give students time to chat to each other in small groups, then repeat as a whole class discussion.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Nested questions:</a:t>
            </a:r>
          </a:p>
          <a:p>
            <a:pPr rtl="0" fontAlgn="base"/>
            <a:r>
              <a:rPr lang="en-GB" sz="1200" b="0" i="0" u="none" strike="noStrike" kern="1200" dirty="0">
                <a:solidFill>
                  <a:schemeClr val="tx1"/>
                </a:solidFill>
                <a:effectLst/>
                <a:latin typeface="+mn-lt"/>
                <a:ea typeface="+mn-ea"/>
                <a:cs typeface="+mn-cs"/>
              </a:rPr>
              <a:t>Can the stars in the sky be art? </a:t>
            </a:r>
          </a:p>
          <a:p>
            <a:pPr rtl="0" fontAlgn="base"/>
            <a:r>
              <a:rPr lang="en-GB" sz="1200" b="0" i="0" u="none" strike="noStrike" kern="1200" dirty="0">
                <a:solidFill>
                  <a:schemeClr val="tx1"/>
                </a:solidFill>
                <a:effectLst/>
                <a:latin typeface="+mn-lt"/>
                <a:ea typeface="+mn-ea"/>
                <a:cs typeface="+mn-cs"/>
              </a:rPr>
              <a:t>How do you feel when you make art?</a:t>
            </a:r>
          </a:p>
          <a:p>
            <a:pPr rtl="0" fontAlgn="base"/>
            <a:r>
              <a:rPr lang="en-GB" sz="1200" b="0" i="0" u="none" strike="noStrike" kern="1200" dirty="0">
                <a:solidFill>
                  <a:schemeClr val="tx1"/>
                </a:solidFill>
                <a:effectLst/>
                <a:latin typeface="+mn-lt"/>
                <a:ea typeface="+mn-ea"/>
                <a:cs typeface="+mn-cs"/>
              </a:rPr>
              <a:t>Have you ever been to a gallery?</a:t>
            </a:r>
          </a:p>
          <a:p>
            <a:pPr rtl="0" fontAlgn="base"/>
            <a:r>
              <a:rPr lang="en-GB" sz="1200" b="0" i="0" u="none" strike="noStrike" kern="1200" dirty="0">
                <a:solidFill>
                  <a:schemeClr val="tx1"/>
                </a:solidFill>
                <a:effectLst/>
                <a:latin typeface="+mn-lt"/>
                <a:ea typeface="+mn-ea"/>
                <a:cs typeface="+mn-cs"/>
              </a:rPr>
              <a:t>Why do we have galleries?</a:t>
            </a:r>
          </a:p>
        </p:txBody>
      </p:sp>
      <p:sp>
        <p:nvSpPr>
          <p:cNvPr id="4" name="Slide Number Placeholder 3"/>
          <p:cNvSpPr>
            <a:spLocks noGrp="1"/>
          </p:cNvSpPr>
          <p:nvPr>
            <p:ph type="sldNum" sz="quarter" idx="5"/>
          </p:nvPr>
        </p:nvSpPr>
        <p:spPr/>
        <p:txBody>
          <a:bodyPr/>
          <a:lstStyle/>
          <a:p>
            <a:fld id="{14288A01-22C7-7947-8C4D-3B4C66152C79}" type="slidenum">
              <a:rPr lang="en-GB" smtClean="0"/>
              <a:t>4</a:t>
            </a:fld>
            <a:endParaRPr lang="en-GB"/>
          </a:p>
        </p:txBody>
      </p:sp>
    </p:spTree>
    <p:extLst>
      <p:ext uri="{BB962C8B-B14F-4D97-AF65-F5344CB8AC3E}">
        <p14:creationId xmlns:p14="http://schemas.microsoft.com/office/powerpoint/2010/main" val="244670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Get into groups of about 4.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Give each group a print out of the above images. Tell them that they will see a variety of artworks made by different artists. (6 of them are by the artist Barbara Hepworth). </a:t>
            </a:r>
          </a:p>
          <a:p>
            <a:pPr rtl="0" fontAlgn="base"/>
            <a:r>
              <a:rPr lang="en-GB" sz="1200" b="0" i="0" u="none" strike="noStrike" kern="1200" dirty="0">
                <a:solidFill>
                  <a:schemeClr val="tx1"/>
                </a:solidFill>
                <a:effectLst/>
                <a:latin typeface="+mn-lt"/>
                <a:ea typeface="+mn-ea"/>
                <a:cs typeface="+mn-cs"/>
              </a:rPr>
              <a:t>Ask them to rank their favourite artworks by ordering printouts physically on their tables.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Tell them they should discuss with their group their reasons for their favourite and their least favourite (10 minutes).</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Optional extra:</a:t>
            </a:r>
          </a:p>
          <a:p>
            <a:pPr rtl="0" fontAlgn="base"/>
            <a:r>
              <a:rPr lang="en-GB" sz="1200" b="0" i="0" u="none" strike="noStrike" kern="1200" dirty="0">
                <a:solidFill>
                  <a:schemeClr val="tx1"/>
                </a:solidFill>
                <a:effectLst/>
                <a:latin typeface="+mn-lt"/>
                <a:ea typeface="+mn-ea"/>
                <a:cs typeface="+mn-cs"/>
              </a:rPr>
              <a:t>Ask them to rank again, this time from most to least original / memorable / funny / thought-provoking. </a:t>
            </a:r>
          </a:p>
        </p:txBody>
      </p:sp>
      <p:sp>
        <p:nvSpPr>
          <p:cNvPr id="4" name="Slide Number Placeholder 3"/>
          <p:cNvSpPr>
            <a:spLocks noGrp="1"/>
          </p:cNvSpPr>
          <p:nvPr>
            <p:ph type="sldNum" sz="quarter" idx="5"/>
          </p:nvPr>
        </p:nvSpPr>
        <p:spPr/>
        <p:txBody>
          <a:bodyPr/>
          <a:lstStyle/>
          <a:p>
            <a:fld id="{14288A01-22C7-7947-8C4D-3B4C66152C79}" type="slidenum">
              <a:rPr lang="en-GB" smtClean="0"/>
              <a:t>5</a:t>
            </a:fld>
            <a:endParaRPr lang="en-GB"/>
          </a:p>
        </p:txBody>
      </p:sp>
    </p:spTree>
    <p:extLst>
      <p:ext uri="{BB962C8B-B14F-4D97-AF65-F5344CB8AC3E}">
        <p14:creationId xmlns:p14="http://schemas.microsoft.com/office/powerpoint/2010/main" val="271094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288A01-22C7-7947-8C4D-3B4C66152C79}" type="slidenum">
              <a:rPr lang="en-GB" smtClean="0"/>
              <a:t>6</a:t>
            </a:fld>
            <a:endParaRPr lang="en-GB"/>
          </a:p>
        </p:txBody>
      </p:sp>
    </p:spTree>
    <p:extLst>
      <p:ext uri="{BB962C8B-B14F-4D97-AF65-F5344CB8AC3E}">
        <p14:creationId xmlns:p14="http://schemas.microsoft.com/office/powerpoint/2010/main" val="338558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288A01-22C7-7947-8C4D-3B4C66152C79}" type="slidenum">
              <a:rPr lang="en-GB" smtClean="0"/>
              <a:t>7</a:t>
            </a:fld>
            <a:endParaRPr lang="en-GB"/>
          </a:p>
        </p:txBody>
      </p:sp>
    </p:spTree>
    <p:extLst>
      <p:ext uri="{BB962C8B-B14F-4D97-AF65-F5344CB8AC3E}">
        <p14:creationId xmlns:p14="http://schemas.microsoft.com/office/powerpoint/2010/main" val="271201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288A01-22C7-7947-8C4D-3B4C66152C79}" type="slidenum">
              <a:rPr lang="en-GB" smtClean="0"/>
              <a:t>8</a:t>
            </a:fld>
            <a:endParaRPr lang="en-GB"/>
          </a:p>
        </p:txBody>
      </p:sp>
    </p:spTree>
    <p:extLst>
      <p:ext uri="{BB962C8B-B14F-4D97-AF65-F5344CB8AC3E}">
        <p14:creationId xmlns:p14="http://schemas.microsoft.com/office/powerpoint/2010/main" val="145221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41576"/>
          </a:xfrm>
        </p:spPr>
        <p:txBody>
          <a:bodyPr/>
          <a:lstStyle/>
          <a:p>
            <a:pPr rtl="0" fontAlgn="base"/>
            <a:r>
              <a:rPr lang="en-GB" sz="1200" b="0" i="0" u="none" strike="noStrike" kern="1200" dirty="0">
                <a:solidFill>
                  <a:schemeClr val="tx1"/>
                </a:solidFill>
                <a:effectLst/>
                <a:latin typeface="+mn-lt"/>
                <a:ea typeface="+mn-ea"/>
                <a:cs typeface="+mn-cs"/>
              </a:rPr>
              <a:t>Ask students ‘Which image is the best art?’. Explain that they can share their personal opinion OR the group decision.</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Write their reasons as a list on the board (e.g. they might say things like X is the best because the artist put effort into/ X is colourful and is more alive/ X is a painting and painting is art)</a:t>
            </a:r>
          </a:p>
          <a:p>
            <a:pPr rtl="0" fontAlgn="base"/>
            <a:endParaRPr lang="en-GB" sz="1200" b="0"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Possible emergent questions </a:t>
            </a:r>
            <a:endParaRPr lang="en-GB" b="0" dirty="0">
              <a:effectLst/>
            </a:endParaRPr>
          </a:p>
          <a:p>
            <a:pPr rtl="0" fontAlgn="base"/>
            <a:r>
              <a:rPr lang="en-GB" sz="1200" b="0" i="0" u="none" strike="noStrike" kern="1200" dirty="0">
                <a:solidFill>
                  <a:schemeClr val="tx1"/>
                </a:solidFill>
                <a:effectLst/>
                <a:latin typeface="+mn-lt"/>
                <a:ea typeface="+mn-ea"/>
                <a:cs typeface="+mn-cs"/>
              </a:rPr>
              <a:t>What is the difference between art and photography?</a:t>
            </a:r>
          </a:p>
          <a:p>
            <a:pPr rtl="0" fontAlgn="base"/>
            <a:r>
              <a:rPr lang="en-GB" dirty="0"/>
              <a:t>I</a:t>
            </a:r>
            <a:r>
              <a:rPr lang="en-GB" sz="1200" b="0" i="0" u="none" strike="noStrike" kern="1200" dirty="0">
                <a:solidFill>
                  <a:schemeClr val="tx1"/>
                </a:solidFill>
                <a:effectLst/>
                <a:latin typeface="+mn-lt"/>
                <a:ea typeface="+mn-ea"/>
                <a:cs typeface="+mn-cs"/>
              </a:rPr>
              <a:t>s painting better than photography?</a:t>
            </a:r>
          </a:p>
          <a:p>
            <a:pPr rtl="0" fontAlgn="base"/>
            <a:r>
              <a:rPr lang="en-GB" sz="1200" b="0" i="0" u="none" strike="noStrike" kern="1200" dirty="0">
                <a:solidFill>
                  <a:schemeClr val="tx1"/>
                </a:solidFill>
                <a:effectLst/>
                <a:latin typeface="+mn-lt"/>
                <a:ea typeface="+mn-ea"/>
                <a:cs typeface="+mn-cs"/>
              </a:rPr>
              <a:t>Does the material that art is made from matter?</a:t>
            </a:r>
          </a:p>
          <a:p>
            <a:pPr rtl="0" fontAlgn="base"/>
            <a:r>
              <a:rPr lang="en-GB" sz="1200" b="0" i="0" u="none" strike="noStrike" kern="1200" dirty="0">
                <a:solidFill>
                  <a:schemeClr val="tx1"/>
                </a:solidFill>
                <a:effectLst/>
                <a:latin typeface="+mn-lt"/>
                <a:ea typeface="+mn-ea"/>
                <a:cs typeface="+mn-cs"/>
              </a:rPr>
              <a:t>Does good art require:</a:t>
            </a:r>
          </a:p>
          <a:p>
            <a:pPr lvl="1" rtl="0" fontAlgn="base"/>
            <a:r>
              <a:rPr lang="en-GB" sz="1200" b="0" i="0" u="none" strike="noStrike" kern="1200" dirty="0">
                <a:solidFill>
                  <a:schemeClr val="tx1"/>
                </a:solidFill>
                <a:effectLst/>
                <a:latin typeface="+mn-lt"/>
                <a:ea typeface="+mn-ea"/>
                <a:cs typeface="+mn-cs"/>
              </a:rPr>
              <a:t>Details</a:t>
            </a:r>
          </a:p>
          <a:p>
            <a:pPr lvl="1" rtl="0" fontAlgn="base"/>
            <a:r>
              <a:rPr lang="en-GB" sz="1200" b="0" i="0" u="none" strike="noStrike" kern="1200" dirty="0">
                <a:solidFill>
                  <a:schemeClr val="tx1"/>
                </a:solidFill>
                <a:effectLst/>
                <a:latin typeface="+mn-lt"/>
                <a:ea typeface="+mn-ea"/>
                <a:cs typeface="+mn-cs"/>
              </a:rPr>
              <a:t>The artist spending lots of time on it</a:t>
            </a:r>
          </a:p>
          <a:p>
            <a:pPr lvl="1" rtl="0" fontAlgn="base"/>
            <a:r>
              <a:rPr lang="en-GB" sz="1200" b="0" i="0" u="none" strike="noStrike" kern="1200" dirty="0">
                <a:solidFill>
                  <a:schemeClr val="tx1"/>
                </a:solidFill>
                <a:effectLst/>
                <a:latin typeface="+mn-lt"/>
                <a:ea typeface="+mn-ea"/>
                <a:cs typeface="+mn-cs"/>
              </a:rPr>
              <a:t>The artist using lots of effort to make it</a:t>
            </a:r>
          </a:p>
          <a:p>
            <a:pPr lvl="1" rtl="0" fontAlgn="base"/>
            <a:r>
              <a:rPr lang="en-GB" sz="1200" b="0" i="0" u="none" strike="noStrike" kern="1200" dirty="0">
                <a:solidFill>
                  <a:schemeClr val="tx1"/>
                </a:solidFill>
                <a:effectLst/>
                <a:latin typeface="+mn-lt"/>
                <a:ea typeface="+mn-ea"/>
                <a:cs typeface="+mn-cs"/>
              </a:rPr>
              <a:t>Being unique / colourful / memorable / funny</a:t>
            </a:r>
          </a:p>
          <a:p>
            <a:pPr lvl="1" rtl="0" fontAlgn="base"/>
            <a:r>
              <a:rPr lang="en-GB" sz="1200" b="0" i="0" u="none" strike="noStrike" kern="1200" dirty="0">
                <a:solidFill>
                  <a:schemeClr val="tx1"/>
                </a:solidFill>
                <a:effectLst/>
                <a:latin typeface="+mn-lt"/>
                <a:ea typeface="+mn-ea"/>
                <a:cs typeface="+mn-cs"/>
              </a:rPr>
              <a:t>An interesting idea</a:t>
            </a:r>
          </a:p>
          <a:p>
            <a:pPr lvl="1" rtl="0" fontAlgn="base"/>
            <a:r>
              <a:rPr lang="en-GB" sz="1200" b="0" i="0" u="none" strike="noStrike" kern="1200" dirty="0">
                <a:solidFill>
                  <a:schemeClr val="tx1"/>
                </a:solidFill>
                <a:effectLst/>
                <a:latin typeface="+mn-lt"/>
                <a:ea typeface="+mn-ea"/>
                <a:cs typeface="+mn-cs"/>
              </a:rPr>
              <a:t>That it’s made by humans/without a machine</a:t>
            </a:r>
          </a:p>
          <a:p>
            <a:pPr lvl="1" rtl="0" fontAlgn="base"/>
            <a:r>
              <a:rPr lang="en-GB" sz="1200" b="0" i="0" u="none" strike="noStrike" kern="1200" dirty="0">
                <a:solidFill>
                  <a:schemeClr val="tx1"/>
                </a:solidFill>
                <a:effectLst/>
                <a:latin typeface="+mn-lt"/>
                <a:ea typeface="+mn-ea"/>
                <a:cs typeface="+mn-cs"/>
              </a:rPr>
              <a:t>That it makes you think / feel / ask questions / wonder/ see things differently?</a:t>
            </a:r>
          </a:p>
          <a:p>
            <a:pPr lvl="1" rtl="0" fontAlgn="base"/>
            <a:r>
              <a:rPr lang="en-GB" sz="1200" b="0" i="0" u="none" strike="noStrike" kern="1200" dirty="0">
                <a:solidFill>
                  <a:schemeClr val="tx1"/>
                </a:solidFill>
                <a:effectLst/>
                <a:latin typeface="+mn-lt"/>
                <a:ea typeface="+mn-ea"/>
                <a:cs typeface="+mn-cs"/>
              </a:rPr>
              <a:t>Somebody paid a lot of money for it?</a:t>
            </a:r>
          </a:p>
          <a:p>
            <a:pPr lvl="1" rtl="0" fontAlgn="base"/>
            <a:endParaRPr lang="en-GB" sz="1200" b="0" i="0" u="none" strike="noStrike" kern="1200" dirty="0">
              <a:solidFill>
                <a:schemeClr val="tx1"/>
              </a:solidFill>
              <a:effectLst/>
              <a:latin typeface="+mn-lt"/>
              <a:ea typeface="+mn-ea"/>
              <a:cs typeface="+mn-cs"/>
            </a:endParaRPr>
          </a:p>
          <a:p>
            <a:pPr lvl="1" rtl="0" fontAlgn="base"/>
            <a:r>
              <a:rPr lang="en-GB" sz="1200" b="0" i="0" u="none" strike="noStrike" kern="1200" dirty="0">
                <a:solidFill>
                  <a:schemeClr val="tx1"/>
                </a:solidFill>
                <a:effectLst/>
                <a:latin typeface="+mn-lt"/>
                <a:ea typeface="+mn-ea"/>
                <a:cs typeface="+mn-cs"/>
              </a:rPr>
              <a:t>Does an artwork get better the longer the artist spends making it?</a:t>
            </a:r>
          </a:p>
          <a:p>
            <a:pPr lvl="1" rtl="0" fontAlgn="base"/>
            <a:r>
              <a:rPr lang="en-GB" sz="1200" b="0" i="0" u="none" strike="noStrike" kern="1200" dirty="0">
                <a:solidFill>
                  <a:schemeClr val="tx1"/>
                </a:solidFill>
                <a:effectLst/>
                <a:latin typeface="+mn-lt"/>
                <a:ea typeface="+mn-ea"/>
                <a:cs typeface="+mn-cs"/>
              </a:rPr>
              <a:t>Does it matter where you see the art (</a:t>
            </a:r>
            <a:r>
              <a:rPr lang="en-GB" sz="1200" b="0" i="0" u="none" strike="noStrike" kern="1200" dirty="0" err="1">
                <a:solidFill>
                  <a:schemeClr val="tx1"/>
                </a:solidFill>
                <a:effectLst/>
                <a:latin typeface="+mn-lt"/>
                <a:ea typeface="+mn-ea"/>
                <a:cs typeface="+mn-cs"/>
              </a:rPr>
              <a:t>eg</a:t>
            </a:r>
            <a:r>
              <a:rPr lang="en-GB" sz="1200" b="0" i="0" u="none" strike="noStrike" kern="1200" dirty="0">
                <a:solidFill>
                  <a:schemeClr val="tx1"/>
                </a:solidFill>
                <a:effectLst/>
                <a:latin typeface="+mn-lt"/>
                <a:ea typeface="+mn-ea"/>
                <a:cs typeface="+mn-cs"/>
              </a:rPr>
              <a:t> in a gallery or in the street)? </a:t>
            </a:r>
          </a:p>
        </p:txBody>
      </p:sp>
      <p:sp>
        <p:nvSpPr>
          <p:cNvPr id="4" name="Slide Number Placeholder 3"/>
          <p:cNvSpPr>
            <a:spLocks noGrp="1"/>
          </p:cNvSpPr>
          <p:nvPr>
            <p:ph type="sldNum" sz="quarter" idx="5"/>
          </p:nvPr>
        </p:nvSpPr>
        <p:spPr/>
        <p:txBody>
          <a:bodyPr/>
          <a:lstStyle/>
          <a:p>
            <a:fld id="{14288A01-22C7-7947-8C4D-3B4C66152C79}" type="slidenum">
              <a:rPr lang="en-GB" smtClean="0"/>
              <a:t>9</a:t>
            </a:fld>
            <a:endParaRPr lang="en-GB"/>
          </a:p>
        </p:txBody>
      </p:sp>
    </p:spTree>
    <p:extLst>
      <p:ext uri="{BB962C8B-B14F-4D97-AF65-F5344CB8AC3E}">
        <p14:creationId xmlns:p14="http://schemas.microsoft.com/office/powerpoint/2010/main" val="354714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0E1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B800-8C7B-95CA-3DA8-ABE2B7522AD8}"/>
              </a:ext>
            </a:extLst>
          </p:cNvPr>
          <p:cNvSpPr>
            <a:spLocks noGrp="1"/>
          </p:cNvSpPr>
          <p:nvPr>
            <p:ph type="ctrTitle"/>
          </p:nvPr>
        </p:nvSpPr>
        <p:spPr>
          <a:xfrm>
            <a:off x="623888" y="584200"/>
            <a:ext cx="10909300" cy="1836738"/>
          </a:xfrm>
        </p:spPr>
        <p:txBody>
          <a:bodyPr anchor="t" anchorCtr="0"/>
          <a:lstStyle>
            <a:lvl1pPr algn="l">
              <a:defRPr sz="6000"/>
            </a:lvl1pPr>
          </a:lstStyle>
          <a:p>
            <a:r>
              <a:rPr lang="en-GB" dirty="0"/>
              <a:t>Click to edit Master title style</a:t>
            </a:r>
          </a:p>
        </p:txBody>
      </p:sp>
      <p:sp>
        <p:nvSpPr>
          <p:cNvPr id="3" name="Subtitle 2">
            <a:extLst>
              <a:ext uri="{FF2B5EF4-FFF2-40B4-BE49-F238E27FC236}">
                <a16:creationId xmlns:a16="http://schemas.microsoft.com/office/drawing/2014/main" id="{ED1FA0F1-92F7-1E18-029C-99EBA31422EF}"/>
              </a:ext>
            </a:extLst>
          </p:cNvPr>
          <p:cNvSpPr>
            <a:spLocks noGrp="1"/>
          </p:cNvSpPr>
          <p:nvPr>
            <p:ph type="subTitle" idx="1"/>
          </p:nvPr>
        </p:nvSpPr>
        <p:spPr>
          <a:xfrm>
            <a:off x="623888" y="2420938"/>
            <a:ext cx="10909300" cy="165576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TextBox 3">
            <a:extLst>
              <a:ext uri="{FF2B5EF4-FFF2-40B4-BE49-F238E27FC236}">
                <a16:creationId xmlns:a16="http://schemas.microsoft.com/office/drawing/2014/main" id="{ECE5E37A-8BE6-9C92-5AB0-058816038FA4}"/>
              </a:ext>
            </a:extLst>
          </p:cNvPr>
          <p:cNvSpPr txBox="1"/>
          <p:nvPr userDrawn="1"/>
        </p:nvSpPr>
        <p:spPr>
          <a:xfrm>
            <a:off x="640437" y="6276837"/>
            <a:ext cx="40494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NATIONAL GALLERIES OF SCOTLAND </a:t>
            </a:r>
            <a:r>
              <a:rPr lang="en-GB" sz="1000" b="1" dirty="0"/>
              <a:t>LEARN</a:t>
            </a:r>
          </a:p>
        </p:txBody>
      </p:sp>
    </p:spTree>
    <p:extLst>
      <p:ext uri="{BB962C8B-B14F-4D97-AF65-F5344CB8AC3E}">
        <p14:creationId xmlns:p14="http://schemas.microsoft.com/office/powerpoint/2010/main" val="1752857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redits - Crea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90E-2777-16C0-2AE7-4018810169ED}"/>
              </a:ext>
            </a:extLst>
          </p:cNvPr>
          <p:cNvSpPr>
            <a:spLocks noGrp="1"/>
          </p:cNvSpPr>
          <p:nvPr>
            <p:ph type="title"/>
          </p:nvPr>
        </p:nvSpPr>
        <p:spPr>
          <a:xfrm>
            <a:off x="640438" y="610142"/>
            <a:ext cx="10892750" cy="494263"/>
          </a:xfrm>
        </p:spPr>
        <p:txBody>
          <a:bodyPr/>
          <a:lstStyle>
            <a:lvl1pPr>
              <a:defRPr sz="2400">
                <a:latin typeface="+mn-lt"/>
              </a:defRPr>
            </a:lvl1pPr>
          </a:lstStyle>
          <a:p>
            <a:r>
              <a:rPr lang="en-GB" dirty="0"/>
              <a:t>Click to edit Master title style</a:t>
            </a:r>
          </a:p>
        </p:txBody>
      </p:sp>
      <p:sp>
        <p:nvSpPr>
          <p:cNvPr id="3" name="Content Placeholder 2">
            <a:extLst>
              <a:ext uri="{FF2B5EF4-FFF2-40B4-BE49-F238E27FC236}">
                <a16:creationId xmlns:a16="http://schemas.microsoft.com/office/drawing/2014/main" id="{6B2F35F2-D557-ED84-A0D2-6C765546F61C}"/>
              </a:ext>
            </a:extLst>
          </p:cNvPr>
          <p:cNvSpPr>
            <a:spLocks noGrp="1"/>
          </p:cNvSpPr>
          <p:nvPr>
            <p:ph idx="1"/>
          </p:nvPr>
        </p:nvSpPr>
        <p:spPr>
          <a:xfrm>
            <a:off x="640438" y="1199408"/>
            <a:ext cx="10892750" cy="5048450"/>
          </a:xfrm>
        </p:spPr>
        <p:txBody>
          <a:bodyPr/>
          <a:lstStyle>
            <a:lvl1pPr marL="0" indent="0">
              <a:lnSpc>
                <a:spcPct val="100000"/>
              </a:lnSpc>
              <a:spcAft>
                <a:spcPts val="300"/>
              </a:spcAft>
              <a:buNone/>
              <a:defRPr sz="1600">
                <a:latin typeface="+mn-lt"/>
              </a:defRPr>
            </a:lvl1pPr>
            <a:lvl2pPr marL="457200" indent="0">
              <a:lnSpc>
                <a:spcPct val="100000"/>
              </a:lnSpc>
              <a:spcAft>
                <a:spcPts val="300"/>
              </a:spcAft>
              <a:buNone/>
              <a:defRPr sz="1600">
                <a:latin typeface="+mn-lt"/>
              </a:defRPr>
            </a:lvl2pPr>
            <a:lvl3pPr marL="914400" indent="0">
              <a:lnSpc>
                <a:spcPct val="100000"/>
              </a:lnSpc>
              <a:spcAft>
                <a:spcPts val="300"/>
              </a:spcAft>
              <a:buNone/>
              <a:defRPr sz="1600">
                <a:latin typeface="+mn-lt"/>
              </a:defRPr>
            </a:lvl3pPr>
            <a:lvl4pPr marL="1371600" indent="0">
              <a:lnSpc>
                <a:spcPct val="100000"/>
              </a:lnSpc>
              <a:spcAft>
                <a:spcPts val="300"/>
              </a:spcAft>
              <a:buNone/>
              <a:defRPr sz="1600">
                <a:latin typeface="+mn-lt"/>
              </a:defRPr>
            </a:lvl4pPr>
            <a:lvl5pPr marL="1828800" indent="0">
              <a:lnSpc>
                <a:spcPct val="100000"/>
              </a:lnSpc>
              <a:spcAft>
                <a:spcPts val="300"/>
              </a:spcAft>
              <a:buNone/>
              <a:defRPr sz="16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340309"/>
      </p:ext>
    </p:extLst>
  </p:cSld>
  <p:clrMapOvr>
    <a:masterClrMapping/>
  </p:clrMapOvr>
  <p:extLst>
    <p:ext uri="{DCECCB84-F9BA-43D5-87BE-67443E8EF086}">
      <p15:sldGuideLst xmlns:p15="http://schemas.microsoft.com/office/powerpoint/2012/main">
        <p15:guide id="1" orient="horz" pos="75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247B-8692-F18A-744E-A794B07217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B388E97-A82D-C9E6-9D7F-F3253C28F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0428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7283-CE74-C5CC-1D00-9EAD2B0F8C2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704686F-9C48-B82F-0EDF-1F60093C42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86FBA4E-1E64-C611-2325-3A48F5A3D5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2593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148F-AE15-6AD3-28A4-F6F4200E1A6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209A871-C86F-4BD3-8F88-EE654E775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97A839-AD04-73BB-3E75-A30E17F3C4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AE71D8-3535-A1E5-AF3B-E2856B544D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8FF775-6AA6-ED98-BB4B-026FE615CC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09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E688-DAF4-945F-97C6-EDC29D5907D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94216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642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BFDE1-00EF-408D-8943-5A8180E66C47}"/>
              </a:ext>
            </a:extLst>
          </p:cNvPr>
          <p:cNvSpPr>
            <a:spLocks noGrp="1"/>
          </p:cNvSpPr>
          <p:nvPr>
            <p:ph type="dt" sz="half" idx="10"/>
          </p:nvPr>
        </p:nvSpPr>
        <p:spPr/>
        <p:txBody>
          <a:bodyPr/>
          <a:lstStyle/>
          <a:p>
            <a:fld id="{EE16D11D-1627-4240-9F36-A20A27CA7893}" type="datetimeFigureOut">
              <a:rPr lang="en-GB" smtClean="0"/>
              <a:t>26/09/2022</a:t>
            </a:fld>
            <a:endParaRPr lang="en-GB"/>
          </a:p>
        </p:txBody>
      </p:sp>
      <p:sp>
        <p:nvSpPr>
          <p:cNvPr id="3" name="Footer Placeholder 2">
            <a:extLst>
              <a:ext uri="{FF2B5EF4-FFF2-40B4-BE49-F238E27FC236}">
                <a16:creationId xmlns:a16="http://schemas.microsoft.com/office/drawing/2014/main" id="{F1F754EB-EDAB-460D-8FAF-E9E01B19DF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B9856E-2F4E-4103-9AC3-68D9AB6D97ED}"/>
              </a:ext>
            </a:extLst>
          </p:cNvPr>
          <p:cNvSpPr>
            <a:spLocks noGrp="1"/>
          </p:cNvSpPr>
          <p:nvPr>
            <p:ph type="sldNum" sz="quarter" idx="12"/>
          </p:nvPr>
        </p:nvSpPr>
        <p:spPr/>
        <p:txBody>
          <a:bodyPr/>
          <a:lstStyle/>
          <a:p>
            <a:fld id="{B7C0A780-D3A4-4CEF-80E7-5EDA890BCBC2}" type="slidenum">
              <a:rPr lang="en-GB" smtClean="0"/>
              <a:t>‹#›</a:t>
            </a:fld>
            <a:endParaRPr lang="en-GB"/>
          </a:p>
        </p:txBody>
      </p:sp>
    </p:spTree>
    <p:extLst>
      <p:ext uri="{BB962C8B-B14F-4D97-AF65-F5344CB8AC3E}">
        <p14:creationId xmlns:p14="http://schemas.microsoft.com/office/powerpoint/2010/main" val="353433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B800-8C7B-95CA-3DA8-ABE2B7522AD8}"/>
              </a:ext>
            </a:extLst>
          </p:cNvPr>
          <p:cNvSpPr>
            <a:spLocks noGrp="1"/>
          </p:cNvSpPr>
          <p:nvPr>
            <p:ph type="ctrTitle"/>
          </p:nvPr>
        </p:nvSpPr>
        <p:spPr>
          <a:xfrm>
            <a:off x="623888" y="584200"/>
            <a:ext cx="10909300" cy="1836738"/>
          </a:xfrm>
        </p:spPr>
        <p:txBody>
          <a:bodyPr anchor="t" anchorCtr="0"/>
          <a:lstStyle>
            <a:lvl1pPr algn="l">
              <a:defRPr sz="6000"/>
            </a:lvl1pPr>
          </a:lstStyle>
          <a:p>
            <a:r>
              <a:rPr lang="en-GB" dirty="0"/>
              <a:t>Click to edit Master title style</a:t>
            </a:r>
          </a:p>
        </p:txBody>
      </p:sp>
      <p:sp>
        <p:nvSpPr>
          <p:cNvPr id="3" name="Subtitle 2">
            <a:extLst>
              <a:ext uri="{FF2B5EF4-FFF2-40B4-BE49-F238E27FC236}">
                <a16:creationId xmlns:a16="http://schemas.microsoft.com/office/drawing/2014/main" id="{ED1FA0F1-92F7-1E18-029C-99EBA31422EF}"/>
              </a:ext>
            </a:extLst>
          </p:cNvPr>
          <p:cNvSpPr>
            <a:spLocks noGrp="1"/>
          </p:cNvSpPr>
          <p:nvPr>
            <p:ph type="subTitle" idx="1"/>
          </p:nvPr>
        </p:nvSpPr>
        <p:spPr>
          <a:xfrm>
            <a:off x="623888" y="2420938"/>
            <a:ext cx="10909300" cy="165576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TextBox 3">
            <a:extLst>
              <a:ext uri="{FF2B5EF4-FFF2-40B4-BE49-F238E27FC236}">
                <a16:creationId xmlns:a16="http://schemas.microsoft.com/office/drawing/2014/main" id="{D88F802B-2B35-0963-4C22-0459CDDA8C19}"/>
              </a:ext>
            </a:extLst>
          </p:cNvPr>
          <p:cNvSpPr txBox="1"/>
          <p:nvPr userDrawn="1"/>
        </p:nvSpPr>
        <p:spPr>
          <a:xfrm>
            <a:off x="640437" y="6276837"/>
            <a:ext cx="40494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NATIONAL GALLERIES OF SCOTLAND </a:t>
            </a:r>
            <a:r>
              <a:rPr lang="en-GB" sz="1000" b="1" dirty="0"/>
              <a:t>LEARN</a:t>
            </a:r>
          </a:p>
        </p:txBody>
      </p:sp>
    </p:spTree>
    <p:extLst>
      <p:ext uri="{BB962C8B-B14F-4D97-AF65-F5344CB8AC3E}">
        <p14:creationId xmlns:p14="http://schemas.microsoft.com/office/powerpoint/2010/main" val="333964217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Yellow">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B800-8C7B-95CA-3DA8-ABE2B7522AD8}"/>
              </a:ext>
            </a:extLst>
          </p:cNvPr>
          <p:cNvSpPr>
            <a:spLocks noGrp="1"/>
          </p:cNvSpPr>
          <p:nvPr>
            <p:ph type="ctrTitle"/>
          </p:nvPr>
        </p:nvSpPr>
        <p:spPr>
          <a:xfrm>
            <a:off x="623888" y="584200"/>
            <a:ext cx="10909300" cy="1836738"/>
          </a:xfrm>
        </p:spPr>
        <p:txBody>
          <a:bodyPr anchor="t" anchorCtr="0"/>
          <a:lstStyle>
            <a:lvl1pPr algn="l">
              <a:defRPr sz="6000"/>
            </a:lvl1pPr>
          </a:lstStyle>
          <a:p>
            <a:r>
              <a:rPr lang="en-GB" dirty="0"/>
              <a:t>Click to edit Master title style</a:t>
            </a:r>
          </a:p>
        </p:txBody>
      </p:sp>
      <p:sp>
        <p:nvSpPr>
          <p:cNvPr id="3" name="Subtitle 2">
            <a:extLst>
              <a:ext uri="{FF2B5EF4-FFF2-40B4-BE49-F238E27FC236}">
                <a16:creationId xmlns:a16="http://schemas.microsoft.com/office/drawing/2014/main" id="{ED1FA0F1-92F7-1E18-029C-99EBA31422EF}"/>
              </a:ext>
            </a:extLst>
          </p:cNvPr>
          <p:cNvSpPr>
            <a:spLocks noGrp="1"/>
          </p:cNvSpPr>
          <p:nvPr>
            <p:ph type="subTitle" idx="1"/>
          </p:nvPr>
        </p:nvSpPr>
        <p:spPr>
          <a:xfrm>
            <a:off x="623888" y="2420938"/>
            <a:ext cx="10909300" cy="165576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2130478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90E-2777-16C0-2AE7-4018810169ED}"/>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6B2F35F2-D557-ED84-A0D2-6C765546F61C}"/>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68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bheading and Content - Crea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90E-2777-16C0-2AE7-4018810169ED}"/>
              </a:ext>
            </a:extLst>
          </p:cNvPr>
          <p:cNvSpPr>
            <a:spLocks noGrp="1"/>
          </p:cNvSpPr>
          <p:nvPr>
            <p:ph type="title"/>
          </p:nvPr>
        </p:nvSpPr>
        <p:spPr/>
        <p:txBody>
          <a:bodyPr/>
          <a:lstStyle>
            <a:lvl1pPr>
              <a:defRPr sz="4400">
                <a:latin typeface="+mn-lt"/>
              </a:defRPr>
            </a:lvl1pPr>
          </a:lstStyle>
          <a:p>
            <a:r>
              <a:rPr lang="en-GB" dirty="0"/>
              <a:t>Click to edit Master title style</a:t>
            </a:r>
          </a:p>
        </p:txBody>
      </p:sp>
      <p:sp>
        <p:nvSpPr>
          <p:cNvPr id="3" name="Content Placeholder 2">
            <a:extLst>
              <a:ext uri="{FF2B5EF4-FFF2-40B4-BE49-F238E27FC236}">
                <a16:creationId xmlns:a16="http://schemas.microsoft.com/office/drawing/2014/main" id="{6B2F35F2-D557-ED84-A0D2-6C765546F61C}"/>
              </a:ext>
            </a:extLst>
          </p:cNvPr>
          <p:cNvSpPr>
            <a:spLocks noGrp="1"/>
          </p:cNvSpPr>
          <p:nvPr>
            <p:ph idx="1"/>
          </p:nvPr>
        </p:nvSpPr>
        <p:spPr>
          <a:xfrm>
            <a:off x="640438" y="2421879"/>
            <a:ext cx="10892750" cy="2747963"/>
          </a:xfrm>
        </p:spPr>
        <p:txBody>
          <a:bodyPr/>
          <a:lstStyle>
            <a:lvl1pPr marL="0" indent="0">
              <a:lnSpc>
                <a:spcPct val="100000"/>
              </a:lnSpc>
              <a:spcAft>
                <a:spcPts val="400"/>
              </a:spcAft>
              <a:buNone/>
              <a:defRPr sz="3600">
                <a:latin typeface="+mn-lt"/>
              </a:defRPr>
            </a:lvl1pPr>
            <a:lvl2pPr marL="457200" indent="0">
              <a:lnSpc>
                <a:spcPct val="100000"/>
              </a:lnSpc>
              <a:spcAft>
                <a:spcPts val="400"/>
              </a:spcAft>
              <a:buNone/>
              <a:defRPr sz="3600">
                <a:latin typeface="+mn-lt"/>
              </a:defRPr>
            </a:lvl2pPr>
            <a:lvl3pPr marL="914400" indent="0">
              <a:lnSpc>
                <a:spcPct val="100000"/>
              </a:lnSpc>
              <a:spcAft>
                <a:spcPts val="400"/>
              </a:spcAft>
              <a:buNone/>
              <a:defRPr sz="3600">
                <a:latin typeface="+mn-lt"/>
              </a:defRPr>
            </a:lvl3pPr>
            <a:lvl4pPr marL="1371600" indent="0">
              <a:lnSpc>
                <a:spcPct val="100000"/>
              </a:lnSpc>
              <a:spcAft>
                <a:spcPts val="400"/>
              </a:spcAft>
              <a:buNone/>
              <a:defRPr sz="3600">
                <a:latin typeface="+mn-lt"/>
              </a:defRPr>
            </a:lvl4pPr>
            <a:lvl5pPr marL="1828800" indent="0">
              <a:lnSpc>
                <a:spcPct val="100000"/>
              </a:lnSpc>
              <a:spcAft>
                <a:spcPts val="400"/>
              </a:spcAft>
              <a:buNone/>
              <a:defRPr sz="36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8422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ubheading and Content - 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90E-2777-16C0-2AE7-4018810169ED}"/>
              </a:ext>
            </a:extLst>
          </p:cNvPr>
          <p:cNvSpPr>
            <a:spLocks noGrp="1"/>
          </p:cNvSpPr>
          <p:nvPr>
            <p:ph type="title"/>
          </p:nvPr>
        </p:nvSpPr>
        <p:spPr/>
        <p:txBody>
          <a:bodyPr/>
          <a:lstStyle>
            <a:lvl1pPr>
              <a:defRPr sz="4400">
                <a:latin typeface="+mn-lt"/>
              </a:defRPr>
            </a:lvl1pPr>
          </a:lstStyle>
          <a:p>
            <a:r>
              <a:rPr lang="en-GB" dirty="0"/>
              <a:t>Click to edit Master title style</a:t>
            </a:r>
          </a:p>
        </p:txBody>
      </p:sp>
      <p:sp>
        <p:nvSpPr>
          <p:cNvPr id="3" name="Content Placeholder 2">
            <a:extLst>
              <a:ext uri="{FF2B5EF4-FFF2-40B4-BE49-F238E27FC236}">
                <a16:creationId xmlns:a16="http://schemas.microsoft.com/office/drawing/2014/main" id="{6B2F35F2-D557-ED84-A0D2-6C765546F61C}"/>
              </a:ext>
            </a:extLst>
          </p:cNvPr>
          <p:cNvSpPr>
            <a:spLocks noGrp="1"/>
          </p:cNvSpPr>
          <p:nvPr>
            <p:ph idx="1"/>
          </p:nvPr>
        </p:nvSpPr>
        <p:spPr>
          <a:xfrm>
            <a:off x="640438" y="2421879"/>
            <a:ext cx="10892750" cy="2747963"/>
          </a:xfrm>
        </p:spPr>
        <p:txBody>
          <a:bodyPr/>
          <a:lstStyle>
            <a:lvl1pPr marL="0" indent="0">
              <a:lnSpc>
                <a:spcPct val="100000"/>
              </a:lnSpc>
              <a:spcAft>
                <a:spcPts val="400"/>
              </a:spcAft>
              <a:buNone/>
              <a:defRPr sz="3600">
                <a:latin typeface="+mn-lt"/>
              </a:defRPr>
            </a:lvl1pPr>
            <a:lvl2pPr marL="457200" indent="0">
              <a:lnSpc>
                <a:spcPct val="100000"/>
              </a:lnSpc>
              <a:spcAft>
                <a:spcPts val="400"/>
              </a:spcAft>
              <a:buNone/>
              <a:defRPr sz="3600">
                <a:latin typeface="+mn-lt"/>
              </a:defRPr>
            </a:lvl2pPr>
            <a:lvl3pPr marL="914400" indent="0">
              <a:lnSpc>
                <a:spcPct val="100000"/>
              </a:lnSpc>
              <a:spcAft>
                <a:spcPts val="400"/>
              </a:spcAft>
              <a:buNone/>
              <a:defRPr sz="3600">
                <a:latin typeface="+mn-lt"/>
              </a:defRPr>
            </a:lvl3pPr>
            <a:lvl4pPr marL="1371600" indent="0">
              <a:lnSpc>
                <a:spcPct val="100000"/>
              </a:lnSpc>
              <a:spcAft>
                <a:spcPts val="400"/>
              </a:spcAft>
              <a:buNone/>
              <a:defRPr sz="3600">
                <a:latin typeface="+mn-lt"/>
              </a:defRPr>
            </a:lvl4pPr>
            <a:lvl5pPr marL="1828800" indent="0">
              <a:lnSpc>
                <a:spcPct val="100000"/>
              </a:lnSpc>
              <a:spcAft>
                <a:spcPts val="400"/>
              </a:spcAft>
              <a:buNone/>
              <a:defRPr sz="36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28467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heading and Content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90E-2777-16C0-2AE7-4018810169ED}"/>
              </a:ext>
            </a:extLst>
          </p:cNvPr>
          <p:cNvSpPr>
            <a:spLocks noGrp="1"/>
          </p:cNvSpPr>
          <p:nvPr>
            <p:ph type="title"/>
          </p:nvPr>
        </p:nvSpPr>
        <p:spPr/>
        <p:txBody>
          <a:bodyPr/>
          <a:lstStyle>
            <a:lvl1pPr>
              <a:defRPr sz="4400">
                <a:solidFill>
                  <a:schemeClr val="bg1"/>
                </a:solidFill>
                <a:latin typeface="+mn-lt"/>
              </a:defRPr>
            </a:lvl1pPr>
          </a:lstStyle>
          <a:p>
            <a:r>
              <a:rPr lang="en-GB" dirty="0"/>
              <a:t>Click to edit Master title style</a:t>
            </a:r>
          </a:p>
        </p:txBody>
      </p:sp>
      <p:sp>
        <p:nvSpPr>
          <p:cNvPr id="3" name="Content Placeholder 2">
            <a:extLst>
              <a:ext uri="{FF2B5EF4-FFF2-40B4-BE49-F238E27FC236}">
                <a16:creationId xmlns:a16="http://schemas.microsoft.com/office/drawing/2014/main" id="{6B2F35F2-D557-ED84-A0D2-6C765546F61C}"/>
              </a:ext>
            </a:extLst>
          </p:cNvPr>
          <p:cNvSpPr>
            <a:spLocks noGrp="1"/>
          </p:cNvSpPr>
          <p:nvPr>
            <p:ph idx="1"/>
          </p:nvPr>
        </p:nvSpPr>
        <p:spPr>
          <a:xfrm>
            <a:off x="640438" y="2421879"/>
            <a:ext cx="10892750" cy="2747963"/>
          </a:xfrm>
        </p:spPr>
        <p:txBody>
          <a:bodyPr/>
          <a:lstStyle>
            <a:lvl1pPr marL="0" indent="0">
              <a:lnSpc>
                <a:spcPct val="100000"/>
              </a:lnSpc>
              <a:spcAft>
                <a:spcPts val="400"/>
              </a:spcAft>
              <a:buNone/>
              <a:defRPr sz="3600">
                <a:solidFill>
                  <a:schemeClr val="bg1"/>
                </a:solidFill>
                <a:latin typeface="+mn-lt"/>
              </a:defRPr>
            </a:lvl1pPr>
            <a:lvl2pPr marL="457200" indent="0">
              <a:lnSpc>
                <a:spcPct val="100000"/>
              </a:lnSpc>
              <a:spcAft>
                <a:spcPts val="400"/>
              </a:spcAft>
              <a:buNone/>
              <a:defRPr sz="3600">
                <a:solidFill>
                  <a:schemeClr val="bg1"/>
                </a:solidFill>
                <a:latin typeface="+mn-lt"/>
              </a:defRPr>
            </a:lvl2pPr>
            <a:lvl3pPr marL="914400" indent="0">
              <a:lnSpc>
                <a:spcPct val="100000"/>
              </a:lnSpc>
              <a:spcAft>
                <a:spcPts val="400"/>
              </a:spcAft>
              <a:buNone/>
              <a:defRPr sz="3600">
                <a:solidFill>
                  <a:schemeClr val="bg1"/>
                </a:solidFill>
                <a:latin typeface="+mn-lt"/>
              </a:defRPr>
            </a:lvl3pPr>
            <a:lvl4pPr marL="1371600" indent="0">
              <a:lnSpc>
                <a:spcPct val="100000"/>
              </a:lnSpc>
              <a:spcAft>
                <a:spcPts val="400"/>
              </a:spcAft>
              <a:buNone/>
              <a:defRPr sz="3600">
                <a:solidFill>
                  <a:schemeClr val="bg1"/>
                </a:solidFill>
                <a:latin typeface="+mn-lt"/>
              </a:defRPr>
            </a:lvl4pPr>
            <a:lvl5pPr marL="1828800" indent="0">
              <a:lnSpc>
                <a:spcPct val="100000"/>
              </a:lnSpc>
              <a:spcAft>
                <a:spcPts val="400"/>
              </a:spcAft>
              <a:buNone/>
              <a:defRPr sz="3600">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8777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Subheading and Content - Aqu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90E-2777-16C0-2AE7-4018810169ED}"/>
              </a:ext>
            </a:extLst>
          </p:cNvPr>
          <p:cNvSpPr>
            <a:spLocks noGrp="1"/>
          </p:cNvSpPr>
          <p:nvPr>
            <p:ph type="title"/>
          </p:nvPr>
        </p:nvSpPr>
        <p:spPr/>
        <p:txBody>
          <a:bodyPr/>
          <a:lstStyle>
            <a:lvl1pPr>
              <a:defRPr sz="4400">
                <a:solidFill>
                  <a:schemeClr val="bg1"/>
                </a:solidFill>
                <a:latin typeface="+mn-lt"/>
              </a:defRPr>
            </a:lvl1pPr>
          </a:lstStyle>
          <a:p>
            <a:r>
              <a:rPr lang="en-GB" dirty="0"/>
              <a:t>Click to edit Master title style</a:t>
            </a:r>
          </a:p>
        </p:txBody>
      </p:sp>
      <p:sp>
        <p:nvSpPr>
          <p:cNvPr id="3" name="Content Placeholder 2">
            <a:extLst>
              <a:ext uri="{FF2B5EF4-FFF2-40B4-BE49-F238E27FC236}">
                <a16:creationId xmlns:a16="http://schemas.microsoft.com/office/drawing/2014/main" id="{6B2F35F2-D557-ED84-A0D2-6C765546F61C}"/>
              </a:ext>
            </a:extLst>
          </p:cNvPr>
          <p:cNvSpPr>
            <a:spLocks noGrp="1"/>
          </p:cNvSpPr>
          <p:nvPr>
            <p:ph idx="1"/>
          </p:nvPr>
        </p:nvSpPr>
        <p:spPr>
          <a:xfrm>
            <a:off x="640438" y="2421879"/>
            <a:ext cx="10892750" cy="2747963"/>
          </a:xfrm>
        </p:spPr>
        <p:txBody>
          <a:bodyPr/>
          <a:lstStyle>
            <a:lvl1pPr marL="0" indent="0">
              <a:lnSpc>
                <a:spcPct val="100000"/>
              </a:lnSpc>
              <a:spcAft>
                <a:spcPts val="400"/>
              </a:spcAft>
              <a:buNone/>
              <a:defRPr sz="3600">
                <a:solidFill>
                  <a:schemeClr val="bg1"/>
                </a:solidFill>
                <a:latin typeface="+mn-lt"/>
              </a:defRPr>
            </a:lvl1pPr>
            <a:lvl2pPr marL="457200" indent="0">
              <a:lnSpc>
                <a:spcPct val="100000"/>
              </a:lnSpc>
              <a:spcAft>
                <a:spcPts val="400"/>
              </a:spcAft>
              <a:buNone/>
              <a:defRPr sz="3600">
                <a:solidFill>
                  <a:schemeClr val="bg1"/>
                </a:solidFill>
                <a:latin typeface="+mn-lt"/>
              </a:defRPr>
            </a:lvl2pPr>
            <a:lvl3pPr marL="914400" indent="0">
              <a:lnSpc>
                <a:spcPct val="100000"/>
              </a:lnSpc>
              <a:spcAft>
                <a:spcPts val="400"/>
              </a:spcAft>
              <a:buNone/>
              <a:defRPr sz="3600">
                <a:solidFill>
                  <a:schemeClr val="bg1"/>
                </a:solidFill>
                <a:latin typeface="+mn-lt"/>
              </a:defRPr>
            </a:lvl3pPr>
            <a:lvl4pPr marL="1371600" indent="0">
              <a:lnSpc>
                <a:spcPct val="100000"/>
              </a:lnSpc>
              <a:spcAft>
                <a:spcPts val="400"/>
              </a:spcAft>
              <a:buNone/>
              <a:defRPr sz="3600">
                <a:solidFill>
                  <a:schemeClr val="bg1"/>
                </a:solidFill>
                <a:latin typeface="+mn-lt"/>
              </a:defRPr>
            </a:lvl4pPr>
            <a:lvl5pPr marL="1828800" indent="0">
              <a:lnSpc>
                <a:spcPct val="100000"/>
              </a:lnSpc>
              <a:spcAft>
                <a:spcPts val="400"/>
              </a:spcAft>
              <a:buNone/>
              <a:defRPr sz="3600">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219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Subheading and Content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90E-2777-16C0-2AE7-4018810169ED}"/>
              </a:ext>
            </a:extLst>
          </p:cNvPr>
          <p:cNvSpPr>
            <a:spLocks noGrp="1"/>
          </p:cNvSpPr>
          <p:nvPr>
            <p:ph type="title"/>
          </p:nvPr>
        </p:nvSpPr>
        <p:spPr/>
        <p:txBody>
          <a:bodyPr/>
          <a:lstStyle>
            <a:lvl1pPr>
              <a:defRPr sz="4400">
                <a:solidFill>
                  <a:schemeClr val="bg1"/>
                </a:solidFill>
                <a:latin typeface="+mn-lt"/>
              </a:defRPr>
            </a:lvl1pPr>
          </a:lstStyle>
          <a:p>
            <a:r>
              <a:rPr lang="en-GB" dirty="0"/>
              <a:t>Click to edit Master title style</a:t>
            </a:r>
          </a:p>
        </p:txBody>
      </p:sp>
      <p:sp>
        <p:nvSpPr>
          <p:cNvPr id="3" name="Content Placeholder 2">
            <a:extLst>
              <a:ext uri="{FF2B5EF4-FFF2-40B4-BE49-F238E27FC236}">
                <a16:creationId xmlns:a16="http://schemas.microsoft.com/office/drawing/2014/main" id="{6B2F35F2-D557-ED84-A0D2-6C765546F61C}"/>
              </a:ext>
            </a:extLst>
          </p:cNvPr>
          <p:cNvSpPr>
            <a:spLocks noGrp="1"/>
          </p:cNvSpPr>
          <p:nvPr>
            <p:ph idx="1"/>
          </p:nvPr>
        </p:nvSpPr>
        <p:spPr>
          <a:xfrm>
            <a:off x="640438" y="2421879"/>
            <a:ext cx="10892750" cy="2747963"/>
          </a:xfrm>
        </p:spPr>
        <p:txBody>
          <a:bodyPr/>
          <a:lstStyle>
            <a:lvl1pPr marL="0" indent="0">
              <a:lnSpc>
                <a:spcPct val="100000"/>
              </a:lnSpc>
              <a:spcAft>
                <a:spcPts val="400"/>
              </a:spcAft>
              <a:buNone/>
              <a:defRPr sz="3600">
                <a:solidFill>
                  <a:schemeClr val="bg1"/>
                </a:solidFill>
                <a:latin typeface="+mn-lt"/>
              </a:defRPr>
            </a:lvl1pPr>
            <a:lvl2pPr marL="457200" indent="0">
              <a:lnSpc>
                <a:spcPct val="100000"/>
              </a:lnSpc>
              <a:spcAft>
                <a:spcPts val="400"/>
              </a:spcAft>
              <a:buNone/>
              <a:defRPr sz="3600">
                <a:solidFill>
                  <a:schemeClr val="bg1"/>
                </a:solidFill>
                <a:latin typeface="+mn-lt"/>
              </a:defRPr>
            </a:lvl2pPr>
            <a:lvl3pPr marL="914400" indent="0">
              <a:lnSpc>
                <a:spcPct val="100000"/>
              </a:lnSpc>
              <a:spcAft>
                <a:spcPts val="400"/>
              </a:spcAft>
              <a:buNone/>
              <a:defRPr sz="3600">
                <a:solidFill>
                  <a:schemeClr val="bg1"/>
                </a:solidFill>
                <a:latin typeface="+mn-lt"/>
              </a:defRPr>
            </a:lvl3pPr>
            <a:lvl4pPr marL="1371600" indent="0">
              <a:lnSpc>
                <a:spcPct val="100000"/>
              </a:lnSpc>
              <a:spcAft>
                <a:spcPts val="400"/>
              </a:spcAft>
              <a:buNone/>
              <a:defRPr sz="3600">
                <a:solidFill>
                  <a:schemeClr val="bg1"/>
                </a:solidFill>
                <a:latin typeface="+mn-lt"/>
              </a:defRPr>
            </a:lvl4pPr>
            <a:lvl5pPr marL="1828800" indent="0">
              <a:lnSpc>
                <a:spcPct val="100000"/>
              </a:lnSpc>
              <a:spcAft>
                <a:spcPts val="400"/>
              </a:spcAft>
              <a:buNone/>
              <a:defRPr sz="3600">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7534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2EC78F-EFF2-2B4D-9FD0-873E4D7E1615}"/>
              </a:ext>
            </a:extLst>
          </p:cNvPr>
          <p:cNvSpPr>
            <a:spLocks noGrp="1"/>
          </p:cNvSpPr>
          <p:nvPr>
            <p:ph type="title"/>
          </p:nvPr>
        </p:nvSpPr>
        <p:spPr>
          <a:xfrm>
            <a:off x="640438" y="610142"/>
            <a:ext cx="10892750" cy="998538"/>
          </a:xfrm>
          <a:prstGeom prst="rect">
            <a:avLst/>
          </a:prstGeom>
        </p:spPr>
        <p:txBody>
          <a:bodyPr vert="horz" lIns="91440" tIns="45720" rIns="91440" bIns="4572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F1E1AC1C-FA31-8519-2FEA-BCC4869223DD}"/>
              </a:ext>
            </a:extLst>
          </p:cNvPr>
          <p:cNvSpPr>
            <a:spLocks noGrp="1"/>
          </p:cNvSpPr>
          <p:nvPr>
            <p:ph type="body" idx="1"/>
          </p:nvPr>
        </p:nvSpPr>
        <p:spPr>
          <a:xfrm>
            <a:off x="640437" y="2421879"/>
            <a:ext cx="10892751" cy="2747963"/>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94211197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6" r:id="rId5"/>
    <p:sldLayoutId id="2147483663" r:id="rId6"/>
    <p:sldLayoutId id="2147483661" r:id="rId7"/>
    <p:sldLayoutId id="2147483660" r:id="rId8"/>
    <p:sldLayoutId id="2147483662" r:id="rId9"/>
    <p:sldLayoutId id="2147483657" r:id="rId10"/>
    <p:sldLayoutId id="2147483651" r:id="rId11"/>
    <p:sldLayoutId id="2147483652" r:id="rId12"/>
    <p:sldLayoutId id="2147483653" r:id="rId13"/>
    <p:sldLayoutId id="2147483654" r:id="rId14"/>
    <p:sldLayoutId id="2147483665" r:id="rId15"/>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93" userDrawn="1">
          <p15:clr>
            <a:srgbClr val="F26B43"/>
          </p15:clr>
        </p15:guide>
        <p15:guide id="4" pos="7265" userDrawn="1">
          <p15:clr>
            <a:srgbClr val="F26B43"/>
          </p15:clr>
        </p15:guide>
        <p15:guide id="5" pos="4089" userDrawn="1">
          <p15:clr>
            <a:srgbClr val="F26B43"/>
          </p15:clr>
        </p15:guide>
        <p15:guide id="6" pos="3591" userDrawn="1">
          <p15:clr>
            <a:srgbClr val="F26B43"/>
          </p15:clr>
        </p15:guide>
        <p15:guide id="7" orient="horz" pos="368" userDrawn="1">
          <p15:clr>
            <a:srgbClr val="F26B43"/>
          </p15:clr>
        </p15:guide>
        <p15:guide id="8" orient="horz" pos="1525" userDrawn="1">
          <p15:clr>
            <a:srgbClr val="F26B43"/>
          </p15:clr>
        </p15:guide>
        <p15:guide id="9" pos="2389" userDrawn="1">
          <p15:clr>
            <a:srgbClr val="F26B43"/>
          </p15:clr>
        </p15:guide>
        <p15:guide id="10" pos="7469" userDrawn="1">
          <p15:clr>
            <a:srgbClr val="F26B43"/>
          </p15:clr>
        </p15:guide>
        <p15:guide id="11" pos="2593" userDrawn="1">
          <p15:clr>
            <a:srgbClr val="F26B43"/>
          </p15:clr>
        </p15:guide>
        <p15:guide id="12"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E9A58-D3B1-41D9-BC05-11165204B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65A289-A82C-45D7-AB4C-DC4A031E6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F990A5-CD67-4D8F-ABD6-777A26B1B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6D11D-1627-4240-9F36-A20A27CA7893}" type="datetimeFigureOut">
              <a:rPr lang="en-GB" smtClean="0"/>
              <a:t>26/09/2022</a:t>
            </a:fld>
            <a:endParaRPr lang="en-GB"/>
          </a:p>
        </p:txBody>
      </p:sp>
      <p:sp>
        <p:nvSpPr>
          <p:cNvPr id="5" name="Footer Placeholder 4">
            <a:extLst>
              <a:ext uri="{FF2B5EF4-FFF2-40B4-BE49-F238E27FC236}">
                <a16:creationId xmlns:a16="http://schemas.microsoft.com/office/drawing/2014/main" id="{73989668-8E58-488C-B5BB-151AB351C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98A98D-580D-4268-A8E8-0F9C83F1D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0A780-D3A4-4CEF-80E7-5EDA890BCBC2}" type="slidenum">
              <a:rPr lang="en-GB" smtClean="0"/>
              <a:t>‹#›</a:t>
            </a:fld>
            <a:endParaRPr lang="en-GB"/>
          </a:p>
        </p:txBody>
      </p:sp>
    </p:spTree>
    <p:extLst>
      <p:ext uri="{BB962C8B-B14F-4D97-AF65-F5344CB8AC3E}">
        <p14:creationId xmlns:p14="http://schemas.microsoft.com/office/powerpoint/2010/main" val="233516052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PebEFj9VN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0D49-8489-DE0F-704B-334A47561485}"/>
              </a:ext>
            </a:extLst>
          </p:cNvPr>
          <p:cNvSpPr>
            <a:spLocks noGrp="1"/>
          </p:cNvSpPr>
          <p:nvPr>
            <p:ph type="ctrTitle"/>
          </p:nvPr>
        </p:nvSpPr>
        <p:spPr>
          <a:xfrm>
            <a:off x="623888" y="584200"/>
            <a:ext cx="5076825" cy="1836738"/>
          </a:xfrm>
        </p:spPr>
        <p:txBody>
          <a:bodyPr/>
          <a:lstStyle/>
          <a:p>
            <a:r>
              <a:rPr lang="en-GB" dirty="0">
                <a:solidFill>
                  <a:schemeClr val="tx2"/>
                </a:solidFill>
              </a:rPr>
              <a:t>Good Art – who decides?</a:t>
            </a:r>
          </a:p>
        </p:txBody>
      </p:sp>
      <p:sp>
        <p:nvSpPr>
          <p:cNvPr id="3" name="Subtitle 2">
            <a:extLst>
              <a:ext uri="{FF2B5EF4-FFF2-40B4-BE49-F238E27FC236}">
                <a16:creationId xmlns:a16="http://schemas.microsoft.com/office/drawing/2014/main" id="{10FEA7F9-3974-E583-7A9B-F3CA2157BB14}"/>
              </a:ext>
            </a:extLst>
          </p:cNvPr>
          <p:cNvSpPr>
            <a:spLocks noGrp="1"/>
          </p:cNvSpPr>
          <p:nvPr>
            <p:ph type="subTitle" idx="1"/>
          </p:nvPr>
        </p:nvSpPr>
        <p:spPr>
          <a:xfrm>
            <a:off x="623888" y="3427372"/>
            <a:ext cx="5076825" cy="1307914"/>
          </a:xfrm>
        </p:spPr>
        <p:txBody>
          <a:bodyPr/>
          <a:lstStyle/>
          <a:p>
            <a:r>
              <a:rPr lang="en-GB" dirty="0">
                <a:solidFill>
                  <a:schemeClr val="tx2"/>
                </a:solidFill>
              </a:rPr>
              <a:t>Session 1: </a:t>
            </a:r>
            <a:br>
              <a:rPr lang="en-GB" dirty="0">
                <a:solidFill>
                  <a:schemeClr val="tx2"/>
                </a:solidFill>
              </a:rPr>
            </a:br>
            <a:r>
              <a:rPr lang="en-GB" dirty="0">
                <a:solidFill>
                  <a:schemeClr val="tx2"/>
                </a:solidFill>
              </a:rPr>
              <a:t>What is good art?</a:t>
            </a:r>
          </a:p>
        </p:txBody>
      </p:sp>
      <p:pic>
        <p:nvPicPr>
          <p:cNvPr id="5" name="Picture 4">
            <a:extLst>
              <a:ext uri="{FF2B5EF4-FFF2-40B4-BE49-F238E27FC236}">
                <a16:creationId xmlns:a16="http://schemas.microsoft.com/office/drawing/2014/main" id="{61EAD7FB-E04E-1B6E-690D-890E0B3CFE87}"/>
              </a:ext>
            </a:extLst>
          </p:cNvPr>
          <p:cNvPicPr>
            <a:picLocks noChangeAspect="1"/>
          </p:cNvPicPr>
          <p:nvPr/>
        </p:nvPicPr>
        <p:blipFill>
          <a:blip r:embed="rId3"/>
          <a:stretch>
            <a:fillRect/>
          </a:stretch>
        </p:blipFill>
        <p:spPr>
          <a:xfrm>
            <a:off x="6620094" y="5075"/>
            <a:ext cx="4590213" cy="6538766"/>
          </a:xfrm>
          <a:prstGeom prst="rect">
            <a:avLst/>
          </a:prstGeom>
        </p:spPr>
      </p:pic>
    </p:spTree>
    <p:extLst>
      <p:ext uri="{BB962C8B-B14F-4D97-AF65-F5344CB8AC3E}">
        <p14:creationId xmlns:p14="http://schemas.microsoft.com/office/powerpoint/2010/main" val="109340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553C0F41-9F90-0570-723F-D72D82E25D4E}"/>
              </a:ext>
            </a:extLst>
          </p:cNvPr>
          <p:cNvSpPr/>
          <p:nvPr/>
        </p:nvSpPr>
        <p:spPr>
          <a:xfrm rot="5400000" flipV="1">
            <a:off x="5109577" y="-341198"/>
            <a:ext cx="5276198" cy="7262576"/>
          </a:xfrm>
          <a:prstGeom prst="parallelogram">
            <a:avLst>
              <a:gd name="adj" fmla="val 0"/>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2</a:t>
            </a:r>
            <a:br>
              <a:rPr lang="en-GB" dirty="0"/>
            </a:br>
            <a:r>
              <a:rPr lang="en-GB" b="1" dirty="0"/>
              <a:t>Favourites</a:t>
            </a:r>
            <a:endParaRPr lang="en-GB" dirty="0"/>
          </a:p>
        </p:txBody>
      </p:sp>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a:xfrm>
            <a:off x="4366516" y="2093106"/>
            <a:ext cx="6909817" cy="3465965"/>
          </a:xfrm>
        </p:spPr>
        <p:txBody>
          <a:bodyPr/>
          <a:lstStyle/>
          <a:p>
            <a:r>
              <a:rPr lang="en-GB" b="1" dirty="0">
                <a:solidFill>
                  <a:schemeClr val="tx1"/>
                </a:solidFill>
              </a:rPr>
              <a:t>Group Discussion</a:t>
            </a:r>
          </a:p>
          <a:p>
            <a:r>
              <a:rPr lang="en-GB" dirty="0">
                <a:solidFill>
                  <a:schemeClr val="tx1"/>
                </a:solidFill>
              </a:rPr>
              <a:t>Look at the list of reasons written on the board.</a:t>
            </a:r>
          </a:p>
          <a:p>
            <a:r>
              <a:rPr lang="en-GB" dirty="0">
                <a:solidFill>
                  <a:schemeClr val="tx1"/>
                </a:solidFill>
              </a:rPr>
              <a:t>Do you agree or disagree with any of the reasons?</a:t>
            </a:r>
          </a:p>
        </p:txBody>
      </p:sp>
    </p:spTree>
    <p:extLst>
      <p:ext uri="{BB962C8B-B14F-4D97-AF65-F5344CB8AC3E}">
        <p14:creationId xmlns:p14="http://schemas.microsoft.com/office/powerpoint/2010/main" val="276520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9E08BAAC-6538-C3E5-337A-2E3C0FFC674F}"/>
              </a:ext>
            </a:extLst>
          </p:cNvPr>
          <p:cNvSpPr/>
          <p:nvPr/>
        </p:nvSpPr>
        <p:spPr>
          <a:xfrm rot="5400000" flipV="1">
            <a:off x="5285022" y="-96564"/>
            <a:ext cx="5198721" cy="6994630"/>
          </a:xfrm>
          <a:prstGeom prst="parallelogram">
            <a:avLst>
              <a:gd name="adj" fmla="val 0"/>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2</a:t>
            </a:r>
            <a:br>
              <a:rPr lang="en-GB" dirty="0"/>
            </a:br>
            <a:r>
              <a:rPr lang="en-GB" b="1" dirty="0"/>
              <a:t>Favourites</a:t>
            </a:r>
            <a:endParaRPr lang="en-GB" dirty="0"/>
          </a:p>
        </p:txBody>
      </p:sp>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a:xfrm>
            <a:off x="4460296" y="1223875"/>
            <a:ext cx="6848172" cy="2747963"/>
          </a:xfrm>
        </p:spPr>
        <p:txBody>
          <a:bodyPr/>
          <a:lstStyle/>
          <a:p>
            <a:r>
              <a:rPr lang="en-GB" sz="3200" b="1" dirty="0"/>
              <a:t>Carousel Activity</a:t>
            </a:r>
          </a:p>
          <a:p>
            <a:pPr marL="742950" indent="-742950">
              <a:buAutoNum type="arabicPeriod"/>
            </a:pPr>
            <a:r>
              <a:rPr lang="en-GB" sz="3200" dirty="0"/>
              <a:t>Pick one person to represent your group.</a:t>
            </a:r>
          </a:p>
          <a:p>
            <a:pPr marL="742950" indent="-742950">
              <a:buAutoNum type="arabicPeriod"/>
            </a:pPr>
            <a:r>
              <a:rPr lang="en-GB" sz="3200" dirty="0"/>
              <a:t>Your representative will then visit other groups, explaining the reasons for picking your favourite and least favourite images.</a:t>
            </a:r>
          </a:p>
        </p:txBody>
      </p:sp>
    </p:spTree>
    <p:extLst>
      <p:ext uri="{BB962C8B-B14F-4D97-AF65-F5344CB8AC3E}">
        <p14:creationId xmlns:p14="http://schemas.microsoft.com/office/powerpoint/2010/main" val="414371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3 </a:t>
            </a:r>
            <a:br>
              <a:rPr lang="en-GB" dirty="0"/>
            </a:br>
            <a:r>
              <a:rPr lang="en-GB" b="1" dirty="0"/>
              <a:t>Socratic Circle</a:t>
            </a:r>
          </a:p>
        </p:txBody>
      </p:sp>
      <p:sp>
        <p:nvSpPr>
          <p:cNvPr id="4" name="Parallelogram 3">
            <a:extLst>
              <a:ext uri="{FF2B5EF4-FFF2-40B4-BE49-F238E27FC236}">
                <a16:creationId xmlns:a16="http://schemas.microsoft.com/office/drawing/2014/main" id="{42E8F25E-5D56-FB56-6804-849A1D6DAA73}"/>
              </a:ext>
            </a:extLst>
          </p:cNvPr>
          <p:cNvSpPr/>
          <p:nvPr/>
        </p:nvSpPr>
        <p:spPr>
          <a:xfrm rot="5400000" flipV="1">
            <a:off x="5591410" y="228346"/>
            <a:ext cx="5168840" cy="6282980"/>
          </a:xfrm>
          <a:prstGeom prst="parallelogram">
            <a:avLst>
              <a:gd name="adj" fmla="val 0"/>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DF7674D1-F1B9-5B48-3C01-0E752AE8869F}"/>
              </a:ext>
            </a:extLst>
          </p:cNvPr>
          <p:cNvPicPr>
            <a:picLocks noChangeAspect="1"/>
          </p:cNvPicPr>
          <p:nvPr/>
        </p:nvPicPr>
        <p:blipFill>
          <a:blip r:embed="rId3"/>
          <a:stretch>
            <a:fillRect/>
          </a:stretch>
        </p:blipFill>
        <p:spPr>
          <a:xfrm>
            <a:off x="340424" y="2086665"/>
            <a:ext cx="2913415" cy="3907676"/>
          </a:xfrm>
          <a:prstGeom prst="rect">
            <a:avLst/>
          </a:prstGeom>
        </p:spPr>
      </p:pic>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a:xfrm>
            <a:off x="5224354" y="1995854"/>
            <a:ext cx="6200900" cy="2747963"/>
          </a:xfrm>
        </p:spPr>
        <p:txBody>
          <a:bodyPr/>
          <a:lstStyle/>
          <a:p>
            <a:r>
              <a:rPr lang="en-GB" dirty="0">
                <a:solidFill>
                  <a:schemeClr val="tx1"/>
                </a:solidFill>
              </a:rPr>
              <a:t>Do you think the group was good at having that discussion?</a:t>
            </a:r>
          </a:p>
          <a:p>
            <a:r>
              <a:rPr lang="en-GB" dirty="0">
                <a:solidFill>
                  <a:schemeClr val="tx1"/>
                </a:solidFill>
              </a:rPr>
              <a:t>Create a drawing or painting to show your feelings about good art.</a:t>
            </a:r>
          </a:p>
        </p:txBody>
      </p:sp>
    </p:spTree>
    <p:extLst>
      <p:ext uri="{BB962C8B-B14F-4D97-AF65-F5344CB8AC3E}">
        <p14:creationId xmlns:p14="http://schemas.microsoft.com/office/powerpoint/2010/main" val="187364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6499-C530-0704-B451-467EA178F536}"/>
              </a:ext>
            </a:extLst>
          </p:cNvPr>
          <p:cNvSpPr>
            <a:spLocks noGrp="1"/>
          </p:cNvSpPr>
          <p:nvPr>
            <p:ph type="title"/>
          </p:nvPr>
        </p:nvSpPr>
        <p:spPr>
          <a:xfrm>
            <a:off x="640438" y="610142"/>
            <a:ext cx="10892750" cy="565515"/>
          </a:xfrm>
        </p:spPr>
        <p:txBody>
          <a:bodyPr/>
          <a:lstStyle/>
          <a:p>
            <a:r>
              <a:rPr lang="en-GB" dirty="0"/>
              <a:t>Image credits:</a:t>
            </a:r>
          </a:p>
        </p:txBody>
      </p:sp>
      <p:sp>
        <p:nvSpPr>
          <p:cNvPr id="3" name="Content Placeholder 2">
            <a:extLst>
              <a:ext uri="{FF2B5EF4-FFF2-40B4-BE49-F238E27FC236}">
                <a16:creationId xmlns:a16="http://schemas.microsoft.com/office/drawing/2014/main" id="{12F6320A-3E36-99B7-A313-0AA277D83741}"/>
              </a:ext>
            </a:extLst>
          </p:cNvPr>
          <p:cNvSpPr>
            <a:spLocks noGrp="1"/>
          </p:cNvSpPr>
          <p:nvPr>
            <p:ph idx="1"/>
          </p:nvPr>
        </p:nvSpPr>
        <p:spPr/>
        <p:txBody>
          <a:bodyPr/>
          <a:lstStyle/>
          <a:p>
            <a:pPr marL="342900" indent="-342900">
              <a:buFont typeface="+mj-lt"/>
              <a:buAutoNum type="arabicPeriod"/>
            </a:pPr>
            <a:r>
              <a:rPr lang="en-GB" dirty="0">
                <a:latin typeface="Arial" panose="020B0604020202020204" pitchFamily="34" charset="0"/>
                <a:cs typeface="Arial" panose="020B0604020202020204" pitchFamily="34" charset="0"/>
              </a:rPr>
              <a:t>Viviane </a:t>
            </a:r>
            <a:r>
              <a:rPr lang="en-GB" dirty="0" err="1">
                <a:latin typeface="Arial" panose="020B0604020202020204" pitchFamily="34" charset="0"/>
                <a:cs typeface="Arial" panose="020B0604020202020204" pitchFamily="34" charset="0"/>
              </a:rPr>
              <a:t>Sassen</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In Bloom</a:t>
            </a:r>
            <a:r>
              <a:rPr lang="en-GB" dirty="0">
                <a:latin typeface="Arial" panose="020B0604020202020204" pitchFamily="34" charset="0"/>
                <a:cs typeface="Arial" panose="020B0604020202020204" pitchFamily="34" charset="0"/>
              </a:rPr>
              <a:t>, 2011</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 Viviane </a:t>
            </a:r>
            <a:r>
              <a:rPr lang="en-GB"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Sassen</a:t>
            </a: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Hepworth, </a:t>
            </a:r>
            <a:r>
              <a:rPr lang="en-GB" i="1" dirty="0">
                <a:latin typeface="Arial" panose="020B0604020202020204" pitchFamily="34" charset="0"/>
                <a:cs typeface="Arial" panose="020B0604020202020204" pitchFamily="34" charset="0"/>
              </a:rPr>
              <a:t>Genesis III</a:t>
            </a:r>
            <a:r>
              <a:rPr lang="en-GB" dirty="0">
                <a:latin typeface="Arial" panose="020B0604020202020204" pitchFamily="34" charset="0"/>
                <a:cs typeface="Arial" panose="020B0604020202020204" pitchFamily="34" charset="0"/>
              </a:rPr>
              <a:t>, 1966 © Bowness. Photo: Jerry Hardman-Jones</a:t>
            </a:r>
          </a:p>
          <a:p>
            <a:pPr marL="342900" indent="-342900">
              <a:buFont typeface="+mj-lt"/>
              <a:buAutoNum type="arabicPeriod"/>
            </a:pPr>
            <a:r>
              <a:rPr lang="en-GB" dirty="0">
                <a:latin typeface="Arial" panose="020B0604020202020204" pitchFamily="34" charset="0"/>
                <a:cs typeface="Arial" panose="020B0604020202020204" pitchFamily="34" charset="0"/>
              </a:rPr>
              <a:t>Hepworth, </a:t>
            </a:r>
            <a:r>
              <a:rPr lang="en-GB" i="1" dirty="0">
                <a:latin typeface="Arial" panose="020B0604020202020204" pitchFamily="34" charset="0"/>
                <a:cs typeface="Arial" panose="020B0604020202020204" pitchFamily="34" charset="0"/>
              </a:rPr>
              <a:t>Mother and Child </a:t>
            </a:r>
            <a:r>
              <a:rPr lang="en-GB" dirty="0">
                <a:latin typeface="Arial" panose="020B0604020202020204" pitchFamily="34" charset="0"/>
                <a:cs typeface="Arial" panose="020B0604020202020204" pitchFamily="34" charset="0"/>
              </a:rPr>
              <a:t>1934. Pink Ancaster stone. © Bowness. Photo: Jerry Hardman-Jones. Wakefield Council Permanent Art Collection (The Hepworth Wakefield). Purchased, 1951.</a:t>
            </a:r>
          </a:p>
          <a:p>
            <a:pPr marL="342900" indent="-342900">
              <a:buFont typeface="+mj-lt"/>
              <a:buAutoNum type="arabicPeriod"/>
            </a:pPr>
            <a:r>
              <a:rPr lang="en-GB" dirty="0">
                <a:latin typeface="Arial" panose="020B0604020202020204" pitchFamily="34" charset="0"/>
                <a:cs typeface="Arial" panose="020B0604020202020204" pitchFamily="34" charset="0"/>
              </a:rPr>
              <a:t>Hepworth, </a:t>
            </a:r>
            <a:r>
              <a:rPr lang="en-GB" i="1" dirty="0">
                <a:latin typeface="Arial" panose="020B0604020202020204" pitchFamily="34" charset="0"/>
                <a:cs typeface="Arial" panose="020B0604020202020204" pitchFamily="34" charset="0"/>
              </a:rPr>
              <a:t>Robin Hood’s Bay</a:t>
            </a:r>
            <a:r>
              <a:rPr lang="en-GB" dirty="0">
                <a:latin typeface="Arial" panose="020B0604020202020204" pitchFamily="34" charset="0"/>
                <a:cs typeface="Arial" panose="020B0604020202020204" pitchFamily="34" charset="0"/>
              </a:rPr>
              <a:t>, 1920 © Bowness. </a:t>
            </a:r>
          </a:p>
          <a:p>
            <a:pPr marL="342900" indent="-342900">
              <a:buFont typeface="+mj-lt"/>
              <a:buAutoNum type="arabicPeriod"/>
            </a:pPr>
            <a:r>
              <a:rPr lang="en-GB" dirty="0">
                <a:latin typeface="Arial" panose="020B0604020202020204" pitchFamily="34" charset="0"/>
                <a:cs typeface="Arial" panose="020B0604020202020204" pitchFamily="34" charset="0"/>
              </a:rPr>
              <a:t>Hepworth, </a:t>
            </a:r>
            <a:r>
              <a:rPr lang="en-GB" i="1" dirty="0">
                <a:latin typeface="Arial" panose="020B0604020202020204" pitchFamily="34" charset="0"/>
                <a:cs typeface="Arial" panose="020B0604020202020204" pitchFamily="34" charset="0"/>
              </a:rPr>
              <a:t>Portrait of George Butler </a:t>
            </a:r>
            <a:r>
              <a:rPr lang="en-GB" dirty="0">
                <a:latin typeface="Arial" panose="020B0604020202020204" pitchFamily="34" charset="0"/>
                <a:cs typeface="Arial" panose="020B0604020202020204" pitchFamily="34" charset="0"/>
              </a:rPr>
              <a:t>1925 © Bowness.</a:t>
            </a:r>
          </a:p>
          <a:p>
            <a:pPr marL="342900" indent="-342900">
              <a:buFont typeface="+mj-lt"/>
              <a:buAutoNum type="arabicPeriod"/>
            </a:pPr>
            <a:r>
              <a:rPr lang="en-GB" dirty="0">
                <a:latin typeface="Arial" panose="020B0604020202020204" pitchFamily="34" charset="0"/>
                <a:cs typeface="Arial" panose="020B0604020202020204" pitchFamily="34" charset="0"/>
              </a:rPr>
              <a:t>Hepworth, </a:t>
            </a:r>
            <a:r>
              <a:rPr lang="en-GB" i="1" dirty="0">
                <a:latin typeface="Arial" panose="020B0604020202020204" pitchFamily="34" charset="0"/>
                <a:cs typeface="Arial" panose="020B0604020202020204" pitchFamily="34" charset="0"/>
              </a:rPr>
              <a:t>Bust of Mrs. A. R. T. Richards (</a:t>
            </a:r>
            <a:r>
              <a:rPr lang="en-GB" i="1" dirty="0" err="1">
                <a:latin typeface="Arial" panose="020B0604020202020204" pitchFamily="34" charset="0"/>
                <a:cs typeface="Arial" panose="020B0604020202020204" pitchFamily="34" charset="0"/>
              </a:rPr>
              <a:t>Quita</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1924-25 © Bowness.</a:t>
            </a:r>
          </a:p>
          <a:p>
            <a:pPr marL="342900" indent="-342900">
              <a:buFont typeface="+mj-lt"/>
              <a:buAutoNum type="arabicPeriod"/>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Jim Lambie, </a:t>
            </a:r>
            <a:r>
              <a:rPr lang="en-GB" i="1" dirty="0">
                <a:solidFill>
                  <a:srgbClr val="000000"/>
                </a:solidFill>
                <a:latin typeface="Arial" panose="020B0604020202020204" pitchFamily="34" charset="0"/>
                <a:ea typeface="Times New Roman" panose="02020603050405020304" pitchFamily="18" charset="0"/>
                <a:cs typeface="Arial" panose="020B0604020202020204" pitchFamily="34" charset="0"/>
              </a:rPr>
              <a:t>ZOBOP</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1999 © Jim Lambie. All Rights Reserved, DACS, London 2018.</a:t>
            </a:r>
          </a:p>
          <a:p>
            <a:pPr marL="342900" indent="-342900">
              <a:buFont typeface="+mj-lt"/>
              <a:buAutoNum type="arabicPeriod"/>
            </a:pPr>
            <a:r>
              <a:rPr lang="en-GB" dirty="0">
                <a:latin typeface="Arial" panose="020B0604020202020204" pitchFamily="34" charset="0"/>
                <a:cs typeface="Arial" panose="020B0604020202020204" pitchFamily="34" charset="0"/>
              </a:rPr>
              <a:t>Hepworth, </a:t>
            </a:r>
            <a:r>
              <a:rPr lang="en-GB" i="1" dirty="0">
                <a:latin typeface="Arial" panose="020B0604020202020204" pitchFamily="34" charset="0"/>
                <a:cs typeface="Arial" panose="020B0604020202020204" pitchFamily="34" charset="0"/>
              </a:rPr>
              <a:t>The Shadow Dance </a:t>
            </a:r>
            <a:r>
              <a:rPr lang="en-GB" dirty="0">
                <a:latin typeface="Arial" panose="020B0604020202020204" pitchFamily="34" charset="0"/>
                <a:cs typeface="Arial" panose="020B0604020202020204" pitchFamily="34" charset="0"/>
              </a:rPr>
              <a:t>1919 © Bowness.</a:t>
            </a:r>
          </a:p>
          <a:p>
            <a:pPr marL="342900" indent="-342900">
              <a:buFont typeface="+mj-lt"/>
              <a:buAutoNum type="arabicPeriod"/>
            </a:pPr>
            <a:r>
              <a:rPr lang="en-GB" dirty="0">
                <a:latin typeface="Arial" panose="020B0604020202020204" pitchFamily="34" charset="0"/>
                <a:cs typeface="Arial" panose="020B0604020202020204" pitchFamily="34" charset="0"/>
              </a:rPr>
              <a:t>David Shrigley, </a:t>
            </a:r>
            <a:r>
              <a:rPr lang="en-GB" i="1" dirty="0">
                <a:latin typeface="Arial" panose="020B0604020202020204" pitchFamily="34" charset="0"/>
                <a:ea typeface="Calibri" panose="020F0502020204030204" pitchFamily="34" charset="0"/>
                <a:cs typeface="Arial" panose="020B0604020202020204" pitchFamily="34" charset="0"/>
              </a:rPr>
              <a:t>Posters for Tram</a:t>
            </a:r>
            <a:r>
              <a:rPr lang="en-GB" dirty="0">
                <a:latin typeface="Arial" panose="020B0604020202020204" pitchFamily="34" charset="0"/>
                <a:ea typeface="Calibri" panose="020F0502020204030204" pitchFamily="34" charset="0"/>
                <a:cs typeface="Arial" panose="020B0604020202020204" pitchFamily="34" charset="0"/>
              </a:rPr>
              <a:t>. 1997 © David Shrigley. All Rights Reserved. DACS, London 2021</a:t>
            </a:r>
          </a:p>
          <a:p>
            <a:pPr marL="342900" indent="-342900">
              <a:buFont typeface="+mj-lt"/>
              <a:buAutoNum type="arabicPeriod"/>
            </a:pPr>
            <a:r>
              <a:rPr lang="en-GB" dirty="0" err="1">
                <a:latin typeface="Arial" panose="020B0604020202020204" pitchFamily="34" charset="0"/>
                <a:cs typeface="Arial" panose="020B0604020202020204" pitchFamily="34" charset="0"/>
              </a:rPr>
              <a:t>Mahtab</a:t>
            </a:r>
            <a:r>
              <a:rPr lang="en-GB" dirty="0">
                <a:latin typeface="Arial" panose="020B0604020202020204" pitchFamily="34" charset="0"/>
                <a:cs typeface="Arial" panose="020B0604020202020204" pitchFamily="34" charset="0"/>
              </a:rPr>
              <a:t> Hussain, </a:t>
            </a:r>
            <a:r>
              <a:rPr lang="en-GB" i="1" dirty="0">
                <a:latin typeface="Arial" panose="020B0604020202020204" pitchFamily="34" charset="0"/>
                <a:cs typeface="Arial" panose="020B0604020202020204" pitchFamily="34" charset="0"/>
              </a:rPr>
              <a:t>Pink jumper, hair design, bling from the series You Get Me? </a:t>
            </a:r>
            <a:r>
              <a:rPr lang="en-GB" dirty="0">
                <a:latin typeface="Arial" panose="020B0604020202020204" pitchFamily="34" charset="0"/>
                <a:cs typeface="Arial" panose="020B0604020202020204" pitchFamily="34" charset="0"/>
              </a:rPr>
              <a:t>2010  </a:t>
            </a:r>
            <a:r>
              <a:rPr lang="en-GB" dirty="0">
                <a:latin typeface="Arial" panose="020B0604020202020204" pitchFamily="34" charset="0"/>
                <a:ea typeface="Calibri" panose="020F0502020204030204" pitchFamily="34" charset="0"/>
                <a:cs typeface="Arial" panose="020B0604020202020204" pitchFamily="34" charset="0"/>
              </a:rPr>
              <a:t>© </a:t>
            </a:r>
            <a:r>
              <a:rPr lang="en-GB" dirty="0" err="1">
                <a:latin typeface="Arial" panose="020B0604020202020204" pitchFamily="34" charset="0"/>
                <a:ea typeface="Calibri" panose="020F0502020204030204" pitchFamily="34" charset="0"/>
                <a:cs typeface="Arial" panose="020B0604020202020204" pitchFamily="34" charset="0"/>
              </a:rPr>
              <a:t>Mahtab</a:t>
            </a:r>
            <a:r>
              <a:rPr lang="en-GB" dirty="0">
                <a:latin typeface="Arial" panose="020B0604020202020204" pitchFamily="34" charset="0"/>
                <a:ea typeface="Calibri" panose="020F0502020204030204" pitchFamily="34" charset="0"/>
                <a:cs typeface="Arial" panose="020B0604020202020204" pitchFamily="34" charset="0"/>
              </a:rPr>
              <a:t> Hussain</a:t>
            </a:r>
            <a:endParaRPr lang="en-GB" dirty="0"/>
          </a:p>
        </p:txBody>
      </p:sp>
    </p:spTree>
    <p:extLst>
      <p:ext uri="{BB962C8B-B14F-4D97-AF65-F5344CB8AC3E}">
        <p14:creationId xmlns:p14="http://schemas.microsoft.com/office/powerpoint/2010/main" val="363836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7892E53-4073-4668-98BF-B77B7183A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21" y="1765339"/>
            <a:ext cx="4421692" cy="3327322"/>
          </a:xfrm>
          <a:prstGeom prst="rect">
            <a:avLst/>
          </a:prstGeom>
        </p:spPr>
      </p:pic>
      <p:pic>
        <p:nvPicPr>
          <p:cNvPr id="2" name="Picture 1">
            <a:extLst>
              <a:ext uri="{FF2B5EF4-FFF2-40B4-BE49-F238E27FC236}">
                <a16:creationId xmlns:a16="http://schemas.microsoft.com/office/drawing/2014/main" id="{B7B266D1-DA78-4416-A346-8B5DE9674D1E}"/>
              </a:ext>
            </a:extLst>
          </p:cNvPr>
          <p:cNvPicPr>
            <a:picLocks noChangeAspect="1"/>
          </p:cNvPicPr>
          <p:nvPr/>
        </p:nvPicPr>
        <p:blipFill>
          <a:blip r:embed="rId3"/>
          <a:stretch>
            <a:fillRect/>
          </a:stretch>
        </p:blipFill>
        <p:spPr>
          <a:xfrm>
            <a:off x="6164398" y="2529416"/>
            <a:ext cx="5291667" cy="1799167"/>
          </a:xfrm>
          <a:prstGeom prst="rect">
            <a:avLst/>
          </a:prstGeom>
        </p:spPr>
      </p:pic>
    </p:spTree>
    <p:extLst>
      <p:ext uri="{BB962C8B-B14F-4D97-AF65-F5344CB8AC3E}">
        <p14:creationId xmlns:p14="http://schemas.microsoft.com/office/powerpoint/2010/main" val="138072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531FD7A9-58CF-F108-C3D0-A5DB356C261C}"/>
              </a:ext>
            </a:extLst>
          </p:cNvPr>
          <p:cNvSpPr/>
          <p:nvPr/>
        </p:nvSpPr>
        <p:spPr>
          <a:xfrm rot="5400000" flipV="1">
            <a:off x="5218761" y="-281320"/>
            <a:ext cx="5441338" cy="7224266"/>
          </a:xfrm>
          <a:prstGeom prst="parallelogram">
            <a:avLst>
              <a:gd name="adj" fmla="val 0"/>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b="1" dirty="0"/>
              <a:t>Introduction</a:t>
            </a:r>
          </a:p>
        </p:txBody>
      </p:sp>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a:xfrm>
            <a:off x="4613095" y="1310359"/>
            <a:ext cx="6827625" cy="3266402"/>
          </a:xfrm>
        </p:spPr>
        <p:txBody>
          <a:bodyPr/>
          <a:lstStyle/>
          <a:p>
            <a:r>
              <a:rPr lang="en-GB" dirty="0"/>
              <a:t>We will be exploring ideas together.</a:t>
            </a:r>
          </a:p>
          <a:p>
            <a:r>
              <a:rPr lang="en-GB" dirty="0"/>
              <a:t>It is important to think, talk and listen. </a:t>
            </a:r>
          </a:p>
          <a:p>
            <a:r>
              <a:rPr lang="en-GB" dirty="0"/>
              <a:t>We are not looking for a specific answer. Your opinion is important. </a:t>
            </a:r>
          </a:p>
        </p:txBody>
      </p:sp>
      <p:pic>
        <p:nvPicPr>
          <p:cNvPr id="6" name="Picture 5">
            <a:extLst>
              <a:ext uri="{FF2B5EF4-FFF2-40B4-BE49-F238E27FC236}">
                <a16:creationId xmlns:a16="http://schemas.microsoft.com/office/drawing/2014/main" id="{03B739A1-DE7A-BC08-99D8-F852558BED57}"/>
              </a:ext>
            </a:extLst>
          </p:cNvPr>
          <p:cNvPicPr>
            <a:picLocks noChangeAspect="1"/>
          </p:cNvPicPr>
          <p:nvPr/>
        </p:nvPicPr>
        <p:blipFill>
          <a:blip r:embed="rId3"/>
          <a:stretch>
            <a:fillRect/>
          </a:stretch>
        </p:blipFill>
        <p:spPr>
          <a:xfrm>
            <a:off x="519022" y="2898522"/>
            <a:ext cx="2859719" cy="3356478"/>
          </a:xfrm>
          <a:prstGeom prst="rect">
            <a:avLst/>
          </a:prstGeom>
        </p:spPr>
      </p:pic>
    </p:spTree>
    <p:extLst>
      <p:ext uri="{BB962C8B-B14F-4D97-AF65-F5344CB8AC3E}">
        <p14:creationId xmlns:p14="http://schemas.microsoft.com/office/powerpoint/2010/main" val="418346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1</a:t>
            </a:r>
            <a:br>
              <a:rPr lang="en-GB" dirty="0"/>
            </a:br>
            <a:r>
              <a:rPr lang="en-GB" b="1" dirty="0"/>
              <a:t>What is art? </a:t>
            </a:r>
            <a:endParaRPr lang="en-GB" dirty="0"/>
          </a:p>
        </p:txBody>
      </p:sp>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a:xfrm>
            <a:off x="640438" y="2421879"/>
            <a:ext cx="5060275" cy="2747963"/>
          </a:xfrm>
        </p:spPr>
        <p:txBody>
          <a:bodyPr/>
          <a:lstStyle/>
          <a:p>
            <a:r>
              <a:rPr lang="en-GB" dirty="0"/>
              <a:t>Look around the room. </a:t>
            </a:r>
          </a:p>
          <a:p>
            <a:r>
              <a:rPr lang="en-GB" dirty="0"/>
              <a:t>What kind of art can you see?</a:t>
            </a:r>
          </a:p>
        </p:txBody>
      </p:sp>
      <p:pic>
        <p:nvPicPr>
          <p:cNvPr id="8" name="Picture 7">
            <a:extLst>
              <a:ext uri="{FF2B5EF4-FFF2-40B4-BE49-F238E27FC236}">
                <a16:creationId xmlns:a16="http://schemas.microsoft.com/office/drawing/2014/main" id="{29ED4C6D-5674-07C6-00CF-6A6A508E62AB}"/>
              </a:ext>
            </a:extLst>
          </p:cNvPr>
          <p:cNvPicPr>
            <a:picLocks noChangeAspect="1"/>
          </p:cNvPicPr>
          <p:nvPr/>
        </p:nvPicPr>
        <p:blipFill>
          <a:blip r:embed="rId3"/>
          <a:stretch>
            <a:fillRect/>
          </a:stretch>
        </p:blipFill>
        <p:spPr>
          <a:xfrm>
            <a:off x="7048963" y="0"/>
            <a:ext cx="4484226" cy="6550869"/>
          </a:xfrm>
          <a:prstGeom prst="rect">
            <a:avLst/>
          </a:prstGeom>
        </p:spPr>
      </p:pic>
    </p:spTree>
    <p:extLst>
      <p:ext uri="{BB962C8B-B14F-4D97-AF65-F5344CB8AC3E}">
        <p14:creationId xmlns:p14="http://schemas.microsoft.com/office/powerpoint/2010/main" val="322394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1</a:t>
            </a:r>
            <a:br>
              <a:rPr lang="en-GB" dirty="0"/>
            </a:br>
            <a:r>
              <a:rPr lang="en-GB" b="1" dirty="0"/>
              <a:t>What is art? </a:t>
            </a:r>
            <a:endParaRPr lang="en-GB" dirty="0"/>
          </a:p>
        </p:txBody>
      </p:sp>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a:xfrm>
            <a:off x="640438" y="2421879"/>
            <a:ext cx="5850850" cy="3670163"/>
          </a:xfrm>
        </p:spPr>
        <p:txBody>
          <a:bodyPr/>
          <a:lstStyle/>
          <a:p>
            <a:r>
              <a:rPr lang="en-GB" dirty="0"/>
              <a:t>Watch this video: </a:t>
            </a:r>
            <a:br>
              <a:rPr lang="en-GB" dirty="0"/>
            </a:br>
            <a:r>
              <a:rPr lang="en-GB" dirty="0">
                <a:hlinkClick r:id="rId3"/>
              </a:rPr>
              <a:t>Making Sense of Art</a:t>
            </a:r>
            <a:endParaRPr lang="en-GB" dirty="0"/>
          </a:p>
          <a:p>
            <a:r>
              <a:rPr lang="en-GB" dirty="0"/>
              <a:t>Do you agree or disagree </a:t>
            </a:r>
            <a:br>
              <a:rPr lang="en-GB" dirty="0"/>
            </a:br>
            <a:r>
              <a:rPr lang="en-GB" dirty="0"/>
              <a:t>with anything that is said </a:t>
            </a:r>
            <a:br>
              <a:rPr lang="en-GB" dirty="0"/>
            </a:br>
            <a:r>
              <a:rPr lang="en-GB" dirty="0"/>
              <a:t>in the video? Why? </a:t>
            </a:r>
          </a:p>
        </p:txBody>
      </p:sp>
      <p:pic>
        <p:nvPicPr>
          <p:cNvPr id="8" name="Picture 7">
            <a:extLst>
              <a:ext uri="{FF2B5EF4-FFF2-40B4-BE49-F238E27FC236}">
                <a16:creationId xmlns:a16="http://schemas.microsoft.com/office/drawing/2014/main" id="{BC348ED2-31DD-D1F4-7F47-B720E75B2E46}"/>
              </a:ext>
            </a:extLst>
          </p:cNvPr>
          <p:cNvPicPr>
            <a:picLocks noChangeAspect="1"/>
          </p:cNvPicPr>
          <p:nvPr/>
        </p:nvPicPr>
        <p:blipFill>
          <a:blip r:embed="rId4"/>
          <a:stretch>
            <a:fillRect/>
          </a:stretch>
        </p:blipFill>
        <p:spPr>
          <a:xfrm>
            <a:off x="6491616" y="2421879"/>
            <a:ext cx="4749565" cy="2317901"/>
          </a:xfrm>
          <a:prstGeom prst="rect">
            <a:avLst/>
          </a:prstGeom>
        </p:spPr>
      </p:pic>
    </p:spTree>
    <p:extLst>
      <p:ext uri="{BB962C8B-B14F-4D97-AF65-F5344CB8AC3E}">
        <p14:creationId xmlns:p14="http://schemas.microsoft.com/office/powerpoint/2010/main" val="423230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0CE7AD8F-26FB-7CC1-8519-2480EAD7E068}"/>
              </a:ext>
            </a:extLst>
          </p:cNvPr>
          <p:cNvSpPr/>
          <p:nvPr/>
        </p:nvSpPr>
        <p:spPr>
          <a:xfrm rot="5400000" flipV="1">
            <a:off x="5194234" y="-388040"/>
            <a:ext cx="5279484" cy="7435171"/>
          </a:xfrm>
          <a:prstGeom prst="parallelogram">
            <a:avLst>
              <a:gd name="adj" fmla="val 0"/>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2</a:t>
            </a:r>
            <a:br>
              <a:rPr lang="en-GB" dirty="0"/>
            </a:br>
            <a:r>
              <a:rPr lang="en-GB" b="1" dirty="0"/>
              <a:t>Favourites</a:t>
            </a:r>
          </a:p>
        </p:txBody>
      </p:sp>
      <p:sp>
        <p:nvSpPr>
          <p:cNvPr id="4" name="Content Placeholder 2">
            <a:extLst>
              <a:ext uri="{FF2B5EF4-FFF2-40B4-BE49-F238E27FC236}">
                <a16:creationId xmlns:a16="http://schemas.microsoft.com/office/drawing/2014/main" id="{59898BDE-DD11-5F37-50EB-E40311E50DE0}"/>
              </a:ext>
            </a:extLst>
          </p:cNvPr>
          <p:cNvSpPr txBox="1">
            <a:spLocks/>
          </p:cNvSpPr>
          <p:nvPr/>
        </p:nvSpPr>
        <p:spPr>
          <a:xfrm>
            <a:off x="4428161" y="1113372"/>
            <a:ext cx="6992011" cy="49355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400"/>
              </a:spcAft>
              <a:buFont typeface="Arial" panose="020B0604020202020204" pitchFamily="34" charset="0"/>
              <a:buNone/>
              <a:defRPr sz="3600" kern="1200">
                <a:solidFill>
                  <a:schemeClr val="tx1"/>
                </a:solidFill>
                <a:latin typeface="+mn-lt"/>
                <a:ea typeface="+mn-ea"/>
                <a:cs typeface="+mn-cs"/>
              </a:defRPr>
            </a:lvl1pPr>
            <a:lvl2pPr marL="457200" indent="0" algn="l" defTabSz="914400" rtl="0" eaLnBrk="1" latinLnBrk="0" hangingPunct="1">
              <a:lnSpc>
                <a:spcPct val="100000"/>
              </a:lnSpc>
              <a:spcBef>
                <a:spcPts val="500"/>
              </a:spcBef>
              <a:spcAft>
                <a:spcPts val="400"/>
              </a:spcAft>
              <a:buFont typeface="Arial" panose="020B0604020202020204" pitchFamily="34" charset="0"/>
              <a:buNone/>
              <a:defRPr sz="3600" kern="1200">
                <a:solidFill>
                  <a:schemeClr val="tx1"/>
                </a:solidFill>
                <a:latin typeface="+mn-lt"/>
                <a:ea typeface="+mn-ea"/>
                <a:cs typeface="+mn-cs"/>
              </a:defRPr>
            </a:lvl2pPr>
            <a:lvl3pPr marL="914400" indent="0" algn="l" defTabSz="914400" rtl="0" eaLnBrk="1" latinLnBrk="0" hangingPunct="1">
              <a:lnSpc>
                <a:spcPct val="100000"/>
              </a:lnSpc>
              <a:spcBef>
                <a:spcPts val="500"/>
              </a:spcBef>
              <a:spcAft>
                <a:spcPts val="400"/>
              </a:spcAft>
              <a:buFont typeface="Arial" panose="020B0604020202020204" pitchFamily="34" charset="0"/>
              <a:buNone/>
              <a:defRPr sz="3600" kern="1200">
                <a:solidFill>
                  <a:schemeClr val="tx1"/>
                </a:solidFill>
                <a:latin typeface="+mn-lt"/>
                <a:ea typeface="+mn-ea"/>
                <a:cs typeface="+mn-cs"/>
              </a:defRPr>
            </a:lvl3pPr>
            <a:lvl4pPr marL="1371600" indent="0" algn="l" defTabSz="914400" rtl="0" eaLnBrk="1" latinLnBrk="0" hangingPunct="1">
              <a:lnSpc>
                <a:spcPct val="100000"/>
              </a:lnSpc>
              <a:spcBef>
                <a:spcPts val="500"/>
              </a:spcBef>
              <a:spcAft>
                <a:spcPts val="400"/>
              </a:spcAft>
              <a:buFont typeface="Arial" panose="020B0604020202020204" pitchFamily="34" charset="0"/>
              <a:buNone/>
              <a:defRPr sz="3600" kern="1200">
                <a:solidFill>
                  <a:schemeClr val="tx1"/>
                </a:solidFill>
                <a:latin typeface="+mn-lt"/>
                <a:ea typeface="+mn-ea"/>
                <a:cs typeface="+mn-cs"/>
              </a:defRPr>
            </a:lvl4pPr>
            <a:lvl5pPr marL="1828800" indent="0" algn="l" defTabSz="914400" rtl="0" eaLnBrk="1" latinLnBrk="0" hangingPunct="1">
              <a:lnSpc>
                <a:spcPct val="100000"/>
              </a:lnSpc>
              <a:spcBef>
                <a:spcPts val="500"/>
              </a:spcBef>
              <a:spcAft>
                <a:spcPts val="400"/>
              </a:spcAft>
              <a:buFont typeface="Arial" panose="020B0604020202020204" pitchFamily="34" charset="0"/>
              <a:buNone/>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GB" dirty="0"/>
              <a:t>Get into groups of about 4</a:t>
            </a:r>
          </a:p>
          <a:p>
            <a:pPr marL="742950" indent="-742950">
              <a:buFont typeface="+mj-lt"/>
              <a:buAutoNum type="arabicPeriod"/>
            </a:pPr>
            <a:r>
              <a:rPr lang="en-GB" dirty="0"/>
              <a:t>Look at the images on your table</a:t>
            </a:r>
          </a:p>
          <a:p>
            <a:pPr marL="742950" indent="-742950">
              <a:buFont typeface="+mj-lt"/>
              <a:buAutoNum type="arabicPeriod"/>
            </a:pPr>
            <a:r>
              <a:rPr lang="en-GB" dirty="0"/>
              <a:t>Rank the images in order, with your favourite at the top, down to your least favourite at the bottom</a:t>
            </a:r>
          </a:p>
        </p:txBody>
      </p:sp>
    </p:spTree>
    <p:extLst>
      <p:ext uri="{BB962C8B-B14F-4D97-AF65-F5344CB8AC3E}">
        <p14:creationId xmlns:p14="http://schemas.microsoft.com/office/powerpoint/2010/main" val="264829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96D1796-936F-48E9-BF21-950CB4BD2198}"/>
              </a:ext>
            </a:extLst>
          </p:cNvPr>
          <p:cNvGrpSpPr/>
          <p:nvPr/>
        </p:nvGrpSpPr>
        <p:grpSpPr>
          <a:xfrm>
            <a:off x="526473" y="-2"/>
            <a:ext cx="11475578" cy="6296892"/>
            <a:chOff x="526473" y="-2"/>
            <a:chExt cx="11475578" cy="6296892"/>
          </a:xfrm>
        </p:grpSpPr>
        <p:pic>
          <p:nvPicPr>
            <p:cNvPr id="2" name="Picture 1">
              <a:extLst>
                <a:ext uri="{FF2B5EF4-FFF2-40B4-BE49-F238E27FC236}">
                  <a16:creationId xmlns:a16="http://schemas.microsoft.com/office/drawing/2014/main" id="{24F9EB4D-5797-62C5-3829-999BE9E7C753}"/>
                </a:ext>
              </a:extLst>
            </p:cNvPr>
            <p:cNvPicPr>
              <a:picLocks noChangeAspect="1"/>
            </p:cNvPicPr>
            <p:nvPr/>
          </p:nvPicPr>
          <p:blipFill rotWithShape="1">
            <a:blip r:embed="rId3"/>
            <a:srcRect t="1305" r="77628"/>
            <a:stretch/>
          </p:blipFill>
          <p:spPr>
            <a:xfrm>
              <a:off x="526473" y="82193"/>
              <a:ext cx="2504404" cy="6214697"/>
            </a:xfrm>
            <a:prstGeom prst="rect">
              <a:avLst/>
            </a:prstGeom>
          </p:spPr>
        </p:pic>
        <p:pic>
          <p:nvPicPr>
            <p:cNvPr id="3" name="Picture 2">
              <a:extLst>
                <a:ext uri="{FF2B5EF4-FFF2-40B4-BE49-F238E27FC236}">
                  <a16:creationId xmlns:a16="http://schemas.microsoft.com/office/drawing/2014/main" id="{0AAE3E52-5C9B-4B1C-8D5F-7A4C9BD0C691}"/>
                </a:ext>
              </a:extLst>
            </p:cNvPr>
            <p:cNvPicPr>
              <a:picLocks noChangeAspect="1"/>
            </p:cNvPicPr>
            <p:nvPr/>
          </p:nvPicPr>
          <p:blipFill rotWithShape="1">
            <a:blip r:embed="rId4"/>
            <a:srcRect l="49327" t="14" b="-1"/>
            <a:stretch/>
          </p:blipFill>
          <p:spPr>
            <a:xfrm>
              <a:off x="6327046" y="-2"/>
              <a:ext cx="5675005" cy="6296892"/>
            </a:xfrm>
            <a:prstGeom prst="rect">
              <a:avLst/>
            </a:prstGeom>
          </p:spPr>
        </p:pic>
        <p:pic>
          <p:nvPicPr>
            <p:cNvPr id="4" name="Picture 3">
              <a:extLst>
                <a:ext uri="{FF2B5EF4-FFF2-40B4-BE49-F238E27FC236}">
                  <a16:creationId xmlns:a16="http://schemas.microsoft.com/office/drawing/2014/main" id="{341BD948-FD04-4055-AD16-DE0519E9D506}"/>
                </a:ext>
              </a:extLst>
            </p:cNvPr>
            <p:cNvPicPr>
              <a:picLocks noChangeAspect="1"/>
            </p:cNvPicPr>
            <p:nvPr/>
          </p:nvPicPr>
          <p:blipFill rotWithShape="1">
            <a:blip r:embed="rId4"/>
            <a:srcRect l="21347" t="608" r="50978" b="62685"/>
            <a:stretch/>
          </p:blipFill>
          <p:spPr>
            <a:xfrm>
              <a:off x="3068547" y="82193"/>
              <a:ext cx="3099373" cy="2311685"/>
            </a:xfrm>
            <a:prstGeom prst="rect">
              <a:avLst/>
            </a:prstGeom>
          </p:spPr>
        </p:pic>
        <p:pic>
          <p:nvPicPr>
            <p:cNvPr id="5" name="Picture 4">
              <a:extLst>
                <a:ext uri="{FF2B5EF4-FFF2-40B4-BE49-F238E27FC236}">
                  <a16:creationId xmlns:a16="http://schemas.microsoft.com/office/drawing/2014/main" id="{F6F73123-A74D-4CA4-A41C-45D5C8AA9374}"/>
                </a:ext>
              </a:extLst>
            </p:cNvPr>
            <p:cNvPicPr>
              <a:picLocks noChangeAspect="1"/>
            </p:cNvPicPr>
            <p:nvPr/>
          </p:nvPicPr>
          <p:blipFill rotWithShape="1">
            <a:blip r:embed="rId4"/>
            <a:srcRect l="21805" t="64887" r="51774" b="2649"/>
            <a:stretch/>
          </p:blipFill>
          <p:spPr>
            <a:xfrm>
              <a:off x="3208962" y="4171308"/>
              <a:ext cx="2958958" cy="2044557"/>
            </a:xfrm>
            <a:prstGeom prst="rect">
              <a:avLst/>
            </a:prstGeom>
          </p:spPr>
        </p:pic>
        <p:pic>
          <p:nvPicPr>
            <p:cNvPr id="6" name="Picture 5">
              <a:extLst>
                <a:ext uri="{FF2B5EF4-FFF2-40B4-BE49-F238E27FC236}">
                  <a16:creationId xmlns:a16="http://schemas.microsoft.com/office/drawing/2014/main" id="{32B31042-424B-46B6-8F8E-49352E340B6B}"/>
                </a:ext>
              </a:extLst>
            </p:cNvPr>
            <p:cNvPicPr>
              <a:picLocks noChangeAspect="1"/>
            </p:cNvPicPr>
            <p:nvPr/>
          </p:nvPicPr>
          <p:blipFill rotWithShape="1">
            <a:blip r:embed="rId4"/>
            <a:srcRect l="32447" t="36500" r="51774" b="35277"/>
            <a:stretch/>
          </p:blipFill>
          <p:spPr>
            <a:xfrm>
              <a:off x="4328844" y="2393878"/>
              <a:ext cx="1767156" cy="1777430"/>
            </a:xfrm>
            <a:prstGeom prst="rect">
              <a:avLst/>
            </a:prstGeom>
          </p:spPr>
        </p:pic>
      </p:grpSp>
      <p:sp>
        <p:nvSpPr>
          <p:cNvPr id="8" name="TextBox 7">
            <a:extLst>
              <a:ext uri="{FF2B5EF4-FFF2-40B4-BE49-F238E27FC236}">
                <a16:creationId xmlns:a16="http://schemas.microsoft.com/office/drawing/2014/main" id="{513279B7-6D6E-4022-B950-C017C6E0EBFA}"/>
              </a:ext>
            </a:extLst>
          </p:cNvPr>
          <p:cNvSpPr txBox="1"/>
          <p:nvPr/>
        </p:nvSpPr>
        <p:spPr>
          <a:xfrm>
            <a:off x="4528118" y="2518246"/>
            <a:ext cx="269913" cy="369332"/>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368818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266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2</a:t>
            </a:r>
            <a:br>
              <a:rPr lang="en-GB" dirty="0"/>
            </a:br>
            <a:r>
              <a:rPr lang="en-GB" b="1" dirty="0"/>
              <a:t>Favourites</a:t>
            </a:r>
            <a:endParaRPr lang="en-GB" dirty="0"/>
          </a:p>
        </p:txBody>
      </p:sp>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a:xfrm>
            <a:off x="640438" y="2421879"/>
            <a:ext cx="5060275" cy="2747963"/>
          </a:xfrm>
        </p:spPr>
        <p:txBody>
          <a:bodyPr/>
          <a:lstStyle/>
          <a:p>
            <a:r>
              <a:rPr lang="en-GB" dirty="0"/>
              <a:t>Discuss in your groups the reasons for your favourite and least favourite</a:t>
            </a:r>
          </a:p>
        </p:txBody>
      </p:sp>
      <p:pic>
        <p:nvPicPr>
          <p:cNvPr id="5" name="Picture 4">
            <a:extLst>
              <a:ext uri="{FF2B5EF4-FFF2-40B4-BE49-F238E27FC236}">
                <a16:creationId xmlns:a16="http://schemas.microsoft.com/office/drawing/2014/main" id="{701CF563-094A-AA90-ADAA-60DF1659666C}"/>
              </a:ext>
            </a:extLst>
          </p:cNvPr>
          <p:cNvPicPr>
            <a:picLocks noChangeAspect="1"/>
          </p:cNvPicPr>
          <p:nvPr/>
        </p:nvPicPr>
        <p:blipFill>
          <a:blip r:embed="rId3"/>
          <a:stretch>
            <a:fillRect/>
          </a:stretch>
        </p:blipFill>
        <p:spPr>
          <a:xfrm>
            <a:off x="5700713" y="1608680"/>
            <a:ext cx="5772150" cy="3850024"/>
          </a:xfrm>
          <a:prstGeom prst="rect">
            <a:avLst/>
          </a:prstGeom>
        </p:spPr>
      </p:pic>
    </p:spTree>
    <p:extLst>
      <p:ext uri="{BB962C8B-B14F-4D97-AF65-F5344CB8AC3E}">
        <p14:creationId xmlns:p14="http://schemas.microsoft.com/office/powerpoint/2010/main" val="296260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2</a:t>
            </a:r>
            <a:br>
              <a:rPr lang="en-GB" dirty="0"/>
            </a:br>
            <a:r>
              <a:rPr lang="en-GB" b="1" dirty="0"/>
              <a:t>Favourites</a:t>
            </a:r>
            <a:endParaRPr lang="en-GB" dirty="0"/>
          </a:p>
        </p:txBody>
      </p:sp>
      <p:sp>
        <p:nvSpPr>
          <p:cNvPr id="3" name="Content Placeholder 2">
            <a:extLst>
              <a:ext uri="{FF2B5EF4-FFF2-40B4-BE49-F238E27FC236}">
                <a16:creationId xmlns:a16="http://schemas.microsoft.com/office/drawing/2014/main" id="{6B08127E-756C-9D2A-7F1B-D590FF8CF0C5}"/>
              </a:ext>
            </a:extLst>
          </p:cNvPr>
          <p:cNvSpPr>
            <a:spLocks noGrp="1"/>
          </p:cNvSpPr>
          <p:nvPr>
            <p:ph idx="1"/>
          </p:nvPr>
        </p:nvSpPr>
        <p:spPr/>
        <p:txBody>
          <a:bodyPr/>
          <a:lstStyle/>
          <a:p>
            <a:r>
              <a:rPr lang="en-GB" dirty="0"/>
              <a:t>Pick one of these options:</a:t>
            </a:r>
          </a:p>
        </p:txBody>
      </p:sp>
      <p:sp>
        <p:nvSpPr>
          <p:cNvPr id="4" name="TextBox 3">
            <a:extLst>
              <a:ext uri="{FF2B5EF4-FFF2-40B4-BE49-F238E27FC236}">
                <a16:creationId xmlns:a16="http://schemas.microsoft.com/office/drawing/2014/main" id="{BE767572-2687-F1DF-6A5B-8A1E9409A57A}"/>
              </a:ext>
            </a:extLst>
          </p:cNvPr>
          <p:cNvSpPr txBox="1"/>
          <p:nvPr/>
        </p:nvSpPr>
        <p:spPr>
          <a:xfrm>
            <a:off x="623888" y="3429000"/>
            <a:ext cx="5076825" cy="1200329"/>
          </a:xfrm>
          <a:prstGeom prst="rect">
            <a:avLst/>
          </a:prstGeom>
          <a:solidFill>
            <a:schemeClr val="tx2"/>
          </a:solidFill>
          <a:ln>
            <a:noFill/>
          </a:ln>
        </p:spPr>
        <p:txBody>
          <a:bodyPr wrap="square" rtlCol="0" anchor="ctr" anchorCtr="0">
            <a:noAutofit/>
          </a:bodyPr>
          <a:lstStyle/>
          <a:p>
            <a:pPr algn="ctr"/>
            <a:r>
              <a:rPr lang="en-GB" sz="3600" dirty="0">
                <a:solidFill>
                  <a:schemeClr val="bg1"/>
                </a:solidFill>
              </a:rPr>
              <a:t>Class discussion</a:t>
            </a:r>
          </a:p>
        </p:txBody>
      </p:sp>
      <p:sp>
        <p:nvSpPr>
          <p:cNvPr id="6" name="TextBox 5">
            <a:extLst>
              <a:ext uri="{FF2B5EF4-FFF2-40B4-BE49-F238E27FC236}">
                <a16:creationId xmlns:a16="http://schemas.microsoft.com/office/drawing/2014/main" id="{73C93531-4D92-8302-C4D9-303C9BF288B2}"/>
              </a:ext>
            </a:extLst>
          </p:cNvPr>
          <p:cNvSpPr txBox="1"/>
          <p:nvPr/>
        </p:nvSpPr>
        <p:spPr>
          <a:xfrm>
            <a:off x="6498312" y="3429000"/>
            <a:ext cx="5034875" cy="1200329"/>
          </a:xfrm>
          <a:prstGeom prst="rect">
            <a:avLst/>
          </a:prstGeom>
          <a:solidFill>
            <a:srgbClr val="FFC000"/>
          </a:solidFill>
          <a:ln>
            <a:noFill/>
          </a:ln>
        </p:spPr>
        <p:txBody>
          <a:bodyPr wrap="square" rtlCol="0" anchor="ctr" anchorCtr="0">
            <a:noAutofit/>
          </a:bodyPr>
          <a:lstStyle/>
          <a:p>
            <a:pPr algn="ctr"/>
            <a:r>
              <a:rPr lang="en-GB" sz="3600" dirty="0"/>
              <a:t>Carousel Activity</a:t>
            </a:r>
          </a:p>
        </p:txBody>
      </p:sp>
    </p:spTree>
    <p:extLst>
      <p:ext uri="{BB962C8B-B14F-4D97-AF65-F5344CB8AC3E}">
        <p14:creationId xmlns:p14="http://schemas.microsoft.com/office/powerpoint/2010/main" val="300584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3001-2EBB-BC99-706D-369A7A9033F3}"/>
              </a:ext>
            </a:extLst>
          </p:cNvPr>
          <p:cNvSpPr>
            <a:spLocks noGrp="1"/>
          </p:cNvSpPr>
          <p:nvPr>
            <p:ph type="title"/>
          </p:nvPr>
        </p:nvSpPr>
        <p:spPr/>
        <p:txBody>
          <a:bodyPr/>
          <a:lstStyle/>
          <a:p>
            <a:r>
              <a:rPr lang="en-GB" dirty="0"/>
              <a:t>Part 2</a:t>
            </a:r>
            <a:br>
              <a:rPr lang="en-GB" dirty="0"/>
            </a:br>
            <a:r>
              <a:rPr lang="en-GB" b="1" dirty="0"/>
              <a:t>Favourites</a:t>
            </a:r>
            <a:endParaRPr lang="en-GB" dirty="0"/>
          </a:p>
        </p:txBody>
      </p:sp>
      <p:sp>
        <p:nvSpPr>
          <p:cNvPr id="4" name="Parallelogram 3">
            <a:extLst>
              <a:ext uri="{FF2B5EF4-FFF2-40B4-BE49-F238E27FC236}">
                <a16:creationId xmlns:a16="http://schemas.microsoft.com/office/drawing/2014/main" id="{F41C3FC5-7F41-586A-83E1-E634FF48C9ED}"/>
              </a:ext>
            </a:extLst>
          </p:cNvPr>
          <p:cNvSpPr/>
          <p:nvPr/>
        </p:nvSpPr>
        <p:spPr>
          <a:xfrm rot="5400000" flipV="1">
            <a:off x="5342949" y="-304645"/>
            <a:ext cx="5275452" cy="7105026"/>
          </a:xfrm>
          <a:prstGeom prst="parallelogram">
            <a:avLst>
              <a:gd name="adj" fmla="val 0"/>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4E3E5E76-0C26-8E30-A17B-187F74B0A8A2}"/>
              </a:ext>
            </a:extLst>
          </p:cNvPr>
          <p:cNvSpPr txBox="1"/>
          <p:nvPr/>
        </p:nvSpPr>
        <p:spPr>
          <a:xfrm>
            <a:off x="4859676" y="2370705"/>
            <a:ext cx="6673512" cy="1754326"/>
          </a:xfrm>
          <a:prstGeom prst="rect">
            <a:avLst/>
          </a:prstGeom>
          <a:noFill/>
        </p:spPr>
        <p:txBody>
          <a:bodyPr wrap="square" rtlCol="0">
            <a:spAutoFit/>
          </a:bodyPr>
          <a:lstStyle/>
          <a:p>
            <a:r>
              <a:rPr lang="en-GB" sz="3600" b="1" dirty="0"/>
              <a:t>Group Discussion</a:t>
            </a:r>
          </a:p>
          <a:p>
            <a:endParaRPr lang="en-GB" sz="3600" dirty="0"/>
          </a:p>
          <a:p>
            <a:r>
              <a:rPr lang="en-GB" sz="3600" dirty="0"/>
              <a:t>Which image is the best art?</a:t>
            </a:r>
          </a:p>
        </p:txBody>
      </p:sp>
    </p:spTree>
    <p:extLst>
      <p:ext uri="{BB962C8B-B14F-4D97-AF65-F5344CB8AC3E}">
        <p14:creationId xmlns:p14="http://schemas.microsoft.com/office/powerpoint/2010/main" val="3708555583"/>
      </p:ext>
    </p:extLst>
  </p:cSld>
  <p:clrMapOvr>
    <a:masterClrMapping/>
  </p:clrMapOvr>
</p:sld>
</file>

<file path=ppt/theme/theme1.xml><?xml version="1.0" encoding="utf-8"?>
<a:theme xmlns:a="http://schemas.openxmlformats.org/drawingml/2006/main" name="Office Theme">
  <a:themeElements>
    <a:clrScheme name="NGS 2022">
      <a:dk1>
        <a:srgbClr val="000000"/>
      </a:dk1>
      <a:lt1>
        <a:srgbClr val="FFFFFF"/>
      </a:lt1>
      <a:dk2>
        <a:srgbClr val="3C3C8E"/>
      </a:dk2>
      <a:lt2>
        <a:srgbClr val="F0E1D2"/>
      </a:lt2>
      <a:accent1>
        <a:srgbClr val="E12364"/>
      </a:accent1>
      <a:accent2>
        <a:srgbClr val="F5A08C"/>
      </a:accent2>
      <a:accent3>
        <a:srgbClr val="FFD228"/>
      </a:accent3>
      <a:accent4>
        <a:srgbClr val="FF8C37"/>
      </a:accent4>
      <a:accent5>
        <a:srgbClr val="00A596"/>
      </a:accent5>
      <a:accent6>
        <a:srgbClr val="0A5136"/>
      </a:accent6>
      <a:hlink>
        <a:srgbClr val="005578"/>
      </a:hlink>
      <a:folHlink>
        <a:srgbClr val="3C3C8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1286</Words>
  <Application>Microsoft Office PowerPoint</Application>
  <PresentationFormat>Widescreen</PresentationFormat>
  <Paragraphs>142</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Black</vt:lpstr>
      <vt:lpstr>Calibri</vt:lpstr>
      <vt:lpstr>Calibri Light</vt:lpstr>
      <vt:lpstr>Office Theme</vt:lpstr>
      <vt:lpstr>Office Theme</vt:lpstr>
      <vt:lpstr>Good Art – who decides?</vt:lpstr>
      <vt:lpstr>Introduction</vt:lpstr>
      <vt:lpstr>Part 1 What is art? </vt:lpstr>
      <vt:lpstr>Part 1 What is art? </vt:lpstr>
      <vt:lpstr>Part 2 Favourites</vt:lpstr>
      <vt:lpstr>PowerPoint Presentation</vt:lpstr>
      <vt:lpstr>Part 2 Favourites</vt:lpstr>
      <vt:lpstr>Part 2 Favourites</vt:lpstr>
      <vt:lpstr>Part 2 Favourites</vt:lpstr>
      <vt:lpstr>Part 2 Favourites</vt:lpstr>
      <vt:lpstr>Part 2 Favourites</vt:lpstr>
      <vt:lpstr>Part 3  Socratic Circle</vt:lpstr>
      <vt:lpstr>Image credits: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Liz Conacher</cp:lastModifiedBy>
  <cp:revision>51</cp:revision>
  <dcterms:created xsi:type="dcterms:W3CDTF">2022-08-31T14:29:52Z</dcterms:created>
  <dcterms:modified xsi:type="dcterms:W3CDTF">2022-09-26T18:25:28Z</dcterms:modified>
</cp:coreProperties>
</file>